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906000" cy="6858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969" autoAdjust="0"/>
    <p:restoredTop sz="94660" autoAdjust="0"/>
  </p:normalViewPr>
  <p:slideViewPr>
    <p:cSldViewPr snapToGrid="0">
      <p:cViewPr varScale="1">
        <p:scale>
          <a:sx n="94" d="100"/>
          <a:sy n="94" d="100"/>
        </p:scale>
        <p:origin x="-1132" y="-6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973" cy="512460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453" y="0"/>
            <a:ext cx="3078973" cy="512460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>
              <a:defRPr sz="1200"/>
            </a:lvl1pPr>
          </a:lstStyle>
          <a:p>
            <a:fld id="{0AB61AB6-62BE-42D2-9187-90200F87E804}" type="datetimeFigureOut">
              <a:rPr lang="it-IT" smtClean="0"/>
              <a:pPr/>
              <a:t>06/01/2023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6763"/>
            <a:ext cx="554513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63" tIns="46881" rIns="93763" bIns="46881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887"/>
            <a:ext cx="5683250" cy="4605657"/>
          </a:xfrm>
          <a:prstGeom prst="rect">
            <a:avLst/>
          </a:prstGeom>
        </p:spPr>
        <p:txBody>
          <a:bodyPr vert="horz" lIns="93763" tIns="46881" rIns="93763" bIns="468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531"/>
            <a:ext cx="3078973" cy="512460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453" y="9720531"/>
            <a:ext cx="3078973" cy="512460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>
              <a:defRPr sz="1200"/>
            </a:lvl1pPr>
          </a:lstStyle>
          <a:p>
            <a:fld id="{A3A97BCB-AB88-4BA4-949F-1E36470306A3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766763"/>
            <a:ext cx="5545137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97BCB-AB88-4BA4-949F-1E36470306A3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766763"/>
            <a:ext cx="5545137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97BCB-AB88-4BA4-949F-1E36470306A3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766763"/>
            <a:ext cx="5545137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97BCB-AB88-4BA4-949F-1E36470306A3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766763"/>
            <a:ext cx="5545137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97BCB-AB88-4BA4-949F-1E36470306A3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766763"/>
            <a:ext cx="5545137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97BCB-AB88-4BA4-949F-1E36470306A3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766763"/>
            <a:ext cx="5545137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97BCB-AB88-4BA4-949F-1E36470306A3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766763"/>
            <a:ext cx="5545137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97BCB-AB88-4BA4-949F-1E36470306A3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766763"/>
            <a:ext cx="5545137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97BCB-AB88-4BA4-949F-1E36470306A3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766763"/>
            <a:ext cx="5545137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97BCB-AB88-4BA4-949F-1E36470306A3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2899" y="1"/>
            <a:ext cx="9493096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1" y="4282258"/>
            <a:ext cx="9205021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1"/>
            <a:ext cx="7084658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31463" y="293317"/>
            <a:ext cx="9235782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724101" y="662656"/>
            <a:ext cx="7926089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798739" y="3505210"/>
            <a:ext cx="7926089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020690" y="4578463"/>
            <a:ext cx="4991718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pPr/>
              <a:t>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4517" y="4883024"/>
            <a:ext cx="3288382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8004553" y="3832648"/>
            <a:ext cx="737089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3429875" y="5111356"/>
            <a:ext cx="418751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3" y="4106333"/>
            <a:ext cx="8445700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7214" y="685800"/>
            <a:ext cx="8443917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7196" y="4702923"/>
            <a:ext cx="8445717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pPr/>
              <a:t>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3" y="685801"/>
            <a:ext cx="8447483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7196" y="4106333"/>
            <a:ext cx="844571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pPr/>
              <a:t>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07" y="685800"/>
            <a:ext cx="7739079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59590" y="3610032"/>
            <a:ext cx="7042714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7213" y="4106334"/>
            <a:ext cx="8447467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pPr/>
              <a:t>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7213" y="892628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09380" y="2922827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3" y="1723855"/>
            <a:ext cx="8445699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7213" y="4247468"/>
            <a:ext cx="8445699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pPr/>
              <a:t>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57214" y="685801"/>
            <a:ext cx="8445699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57214" y="2063395"/>
            <a:ext cx="268947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57214" y="2639658"/>
            <a:ext cx="2689479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630" y="2063395"/>
            <a:ext cx="268947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40630" y="2639658"/>
            <a:ext cx="2689479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13434" y="2063395"/>
            <a:ext cx="268947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313434" y="2639658"/>
            <a:ext cx="2689479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pPr/>
              <a:t>1/6/2023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57213" y="685801"/>
            <a:ext cx="8447467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62120" y="3813025"/>
            <a:ext cx="268947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57196" y="2063396"/>
            <a:ext cx="2689479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62120" y="4389288"/>
            <a:ext cx="2689479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2896" y="3813025"/>
            <a:ext cx="268947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41749" y="2063396"/>
            <a:ext cx="2689479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41749" y="4389286"/>
            <a:ext cx="2689479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12267" y="3813025"/>
            <a:ext cx="268947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312165" y="2063394"/>
            <a:ext cx="2689479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312165" y="4389284"/>
            <a:ext cx="2689479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pPr/>
              <a:t>1/6/2023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57213" y="2063396"/>
            <a:ext cx="8445699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pPr/>
              <a:t>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88" y="685801"/>
            <a:ext cx="184002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57213" y="685801"/>
            <a:ext cx="6422350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pPr/>
              <a:t>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57213" y="2063396"/>
            <a:ext cx="8445699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pPr/>
              <a:t>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4" y="685801"/>
            <a:ext cx="8445699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214" y="3742267"/>
            <a:ext cx="8445699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pPr/>
              <a:t>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57213" y="685800"/>
            <a:ext cx="844746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57213" y="2063396"/>
            <a:ext cx="4134580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870102" y="2063396"/>
            <a:ext cx="4132812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pPr/>
              <a:t>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57214" y="685800"/>
            <a:ext cx="8445699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164" y="2063396"/>
            <a:ext cx="394562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57214" y="2861733"/>
            <a:ext cx="4134579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281" y="2063396"/>
            <a:ext cx="3952399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870100" y="2861733"/>
            <a:ext cx="4134579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pPr/>
              <a:t>1/6/2023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pPr/>
              <a:t>1/6/2023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pPr/>
              <a:t>1/6/2023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585" y="685800"/>
            <a:ext cx="3353074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099983" y="685801"/>
            <a:ext cx="4902930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584" y="2709053"/>
            <a:ext cx="3353075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pPr/>
              <a:t>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685800"/>
            <a:ext cx="5155558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9419" y="1"/>
            <a:ext cx="2923494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7214" y="2709053"/>
            <a:ext cx="5155557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pPr/>
              <a:t>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0635" y="1"/>
            <a:ext cx="9754347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3" y="685801"/>
            <a:ext cx="8447467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213" y="2063396"/>
            <a:ext cx="8447467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29692" y="5757334"/>
            <a:ext cx="3074988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pPr/>
              <a:t>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214" y="5757334"/>
            <a:ext cx="4468522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08286" y="5757334"/>
            <a:ext cx="7370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scadenza</a:t>
            </a:r>
            <a:r>
              <a:rPr lang="en-US" dirty="0"/>
              <a:t> </a:t>
            </a:r>
            <a:r>
              <a:rPr lang="en-US" dirty="0" err="1"/>
              <a:t>comune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Come </a:t>
            </a:r>
            <a:r>
              <a:rPr lang="en-US" dirty="0" err="1"/>
              <a:t>calcolare</a:t>
            </a:r>
            <a:r>
              <a:rPr lang="en-US" dirty="0"/>
              <a:t> </a:t>
            </a:r>
            <a:r>
              <a:rPr lang="en-US" dirty="0" err="1"/>
              <a:t>l'importo</a:t>
            </a:r>
            <a:r>
              <a:rPr lang="en-US" dirty="0"/>
              <a:t> da </a:t>
            </a:r>
            <a:r>
              <a:rPr lang="en-US" dirty="0" err="1"/>
              <a:t>pagare</a:t>
            </a:r>
            <a:r>
              <a:rPr lang="en-US" dirty="0"/>
              <a:t> 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134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D59298-B1F5-4033-B42F-49DA10E1B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70" y="1645357"/>
            <a:ext cx="3652234" cy="12802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Esercizio di </a:t>
            </a:r>
            <a:r>
              <a:rPr lang="en-US" dirty="0" err="1"/>
              <a:t>riferimento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4" descr="A close up of text on a white background&#10;&#10;Description generated with very high confidence">
            <a:extLst>
              <a:ext uri="{FF2B5EF4-FFF2-40B4-BE49-F238E27FC236}">
                <a16:creationId xmlns="" xmlns:a16="http://schemas.microsoft.com/office/drawing/2014/main" id="{5785B6D6-EC5E-4E7C-AEC3-43923777C00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019972" y="10133"/>
            <a:ext cx="5478263" cy="6633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22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27759" y="2401454"/>
            <a:ext cx="876530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1103755" y="2324619"/>
            <a:ext cx="653938" cy="394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2557625" y="2444989"/>
            <a:ext cx="715532" cy="148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37" idx="0"/>
          </p:cNvCxnSpPr>
          <p:nvPr/>
        </p:nvCxnSpPr>
        <p:spPr>
          <a:xfrm rot="5400000">
            <a:off x="4844469" y="2592061"/>
            <a:ext cx="915333" cy="23349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-370324" y="2254166"/>
            <a:ext cx="1741852" cy="440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7849990" y="2813759"/>
            <a:ext cx="1482201" cy="452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48170" y="1468571"/>
            <a:ext cx="717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31/3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5039250" y="1519381"/>
            <a:ext cx="761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28/5</a:t>
            </a:r>
            <a:endParaRPr lang="it-IT" dirty="0"/>
          </a:p>
        </p:txBody>
      </p:sp>
      <p:sp>
        <p:nvSpPr>
          <p:cNvPr id="13" name="TextBox 12"/>
          <p:cNvSpPr txBox="1"/>
          <p:nvPr/>
        </p:nvSpPr>
        <p:spPr>
          <a:xfrm>
            <a:off x="2679094" y="1459348"/>
            <a:ext cx="76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16/4</a:t>
            </a:r>
            <a:endParaRPr lang="it-IT" dirty="0"/>
          </a:p>
        </p:txBody>
      </p:sp>
      <p:sp>
        <p:nvSpPr>
          <p:cNvPr id="14" name="TextBox 13"/>
          <p:cNvSpPr txBox="1"/>
          <p:nvPr/>
        </p:nvSpPr>
        <p:spPr>
          <a:xfrm>
            <a:off x="8281266" y="1547095"/>
            <a:ext cx="724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19/6</a:t>
            </a:r>
            <a:endParaRPr lang="it-IT" dirty="0"/>
          </a:p>
        </p:txBody>
      </p:sp>
      <p:sp>
        <p:nvSpPr>
          <p:cNvPr id="16" name="TextBox 15"/>
          <p:cNvSpPr txBox="1"/>
          <p:nvPr/>
        </p:nvSpPr>
        <p:spPr>
          <a:xfrm>
            <a:off x="258907" y="817418"/>
            <a:ext cx="673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15/3</a:t>
            </a:r>
            <a:endParaRPr lang="it-IT" dirty="0"/>
          </a:p>
        </p:txBody>
      </p:sp>
      <p:sp>
        <p:nvSpPr>
          <p:cNvPr id="32" name="Down Arrow 31"/>
          <p:cNvSpPr/>
          <p:nvPr/>
        </p:nvSpPr>
        <p:spPr>
          <a:xfrm rot="5400000">
            <a:off x="971397" y="1788453"/>
            <a:ext cx="110527" cy="673551"/>
          </a:xfrm>
          <a:prstGeom prst="down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Down Arrow 35"/>
          <p:cNvSpPr/>
          <p:nvPr/>
        </p:nvSpPr>
        <p:spPr>
          <a:xfrm rot="5400000">
            <a:off x="1724552" y="1651491"/>
            <a:ext cx="132301" cy="2215242"/>
          </a:xfrm>
          <a:prstGeom prst="down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Down Arrow 36"/>
          <p:cNvSpPr/>
          <p:nvPr/>
        </p:nvSpPr>
        <p:spPr>
          <a:xfrm rot="5400000">
            <a:off x="2920461" y="758392"/>
            <a:ext cx="133978" cy="4606018"/>
          </a:xfrm>
          <a:prstGeom prst="down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Down Arrow 37"/>
          <p:cNvSpPr/>
          <p:nvPr/>
        </p:nvSpPr>
        <p:spPr>
          <a:xfrm rot="5400000">
            <a:off x="4541542" y="-481377"/>
            <a:ext cx="150725" cy="7845877"/>
          </a:xfrm>
          <a:prstGeom prst="down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32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446" y="914401"/>
            <a:ext cx="7780845" cy="214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6839" y="3472752"/>
            <a:ext cx="3524129" cy="133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093" y="401935"/>
            <a:ext cx="7749118" cy="471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27759" y="2401454"/>
            <a:ext cx="876530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1103755" y="2324619"/>
            <a:ext cx="653938" cy="394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2557625" y="2424892"/>
            <a:ext cx="715532" cy="148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844469" y="2622206"/>
            <a:ext cx="915333" cy="23349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8365464" y="2414940"/>
            <a:ext cx="1741852" cy="440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7849990" y="2813759"/>
            <a:ext cx="1482201" cy="452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48170" y="1468571"/>
            <a:ext cx="680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31/3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5061527" y="1519381"/>
            <a:ext cx="762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28/5</a:t>
            </a:r>
            <a:endParaRPr lang="it-IT" dirty="0"/>
          </a:p>
        </p:txBody>
      </p:sp>
      <p:sp>
        <p:nvSpPr>
          <p:cNvPr id="13" name="TextBox 12"/>
          <p:cNvSpPr txBox="1"/>
          <p:nvPr/>
        </p:nvSpPr>
        <p:spPr>
          <a:xfrm>
            <a:off x="2679094" y="1459348"/>
            <a:ext cx="69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16/4</a:t>
            </a:r>
            <a:endParaRPr lang="it-IT" dirty="0"/>
          </a:p>
        </p:txBody>
      </p:sp>
      <p:sp>
        <p:nvSpPr>
          <p:cNvPr id="14" name="TextBox 13"/>
          <p:cNvSpPr txBox="1"/>
          <p:nvPr/>
        </p:nvSpPr>
        <p:spPr>
          <a:xfrm>
            <a:off x="8078066" y="1537859"/>
            <a:ext cx="678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19/6</a:t>
            </a:r>
            <a:endParaRPr lang="it-IT" dirty="0"/>
          </a:p>
        </p:txBody>
      </p:sp>
      <p:sp>
        <p:nvSpPr>
          <p:cNvPr id="16" name="TextBox 15"/>
          <p:cNvSpPr txBox="1"/>
          <p:nvPr/>
        </p:nvSpPr>
        <p:spPr>
          <a:xfrm>
            <a:off x="8774545" y="857611"/>
            <a:ext cx="76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30/6</a:t>
            </a:r>
            <a:endParaRPr lang="it-IT" dirty="0"/>
          </a:p>
        </p:txBody>
      </p:sp>
      <p:sp>
        <p:nvSpPr>
          <p:cNvPr id="32" name="Down Arrow 31"/>
          <p:cNvSpPr/>
          <p:nvPr/>
        </p:nvSpPr>
        <p:spPr>
          <a:xfrm rot="5400000" flipV="1">
            <a:off x="5256859" y="-1739308"/>
            <a:ext cx="140678" cy="7698923"/>
          </a:xfrm>
          <a:prstGeom prst="down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Down Arrow 16"/>
          <p:cNvSpPr/>
          <p:nvPr/>
        </p:nvSpPr>
        <p:spPr>
          <a:xfrm rot="5400000" flipV="1">
            <a:off x="5983327" y="-509484"/>
            <a:ext cx="142352" cy="6165399"/>
          </a:xfrm>
          <a:prstGeom prst="down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Down Arrow 17"/>
          <p:cNvSpPr/>
          <p:nvPr/>
        </p:nvSpPr>
        <p:spPr>
          <a:xfrm rot="5400000" flipV="1">
            <a:off x="7159767" y="984425"/>
            <a:ext cx="133981" cy="3872597"/>
          </a:xfrm>
          <a:prstGeom prst="down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Down Arrow 18"/>
          <p:cNvSpPr/>
          <p:nvPr/>
        </p:nvSpPr>
        <p:spPr>
          <a:xfrm rot="5400000" flipV="1">
            <a:off x="8803771" y="3059568"/>
            <a:ext cx="145703" cy="477617"/>
          </a:xfrm>
          <a:prstGeom prst="down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32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0908" y="612950"/>
            <a:ext cx="6766728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27759" y="2401454"/>
            <a:ext cx="876530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1103755" y="2324619"/>
            <a:ext cx="653938" cy="394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2557625" y="2424892"/>
            <a:ext cx="715532" cy="148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5045959" y="2444064"/>
            <a:ext cx="536842" cy="114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262786" y="2234070"/>
            <a:ext cx="1741852" cy="440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7849990" y="2813759"/>
            <a:ext cx="1482201" cy="452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48170" y="1468571"/>
            <a:ext cx="717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31/3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5039250" y="1519381"/>
            <a:ext cx="733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28/5</a:t>
            </a:r>
            <a:endParaRPr lang="it-IT" dirty="0"/>
          </a:p>
        </p:txBody>
      </p:sp>
      <p:sp>
        <p:nvSpPr>
          <p:cNvPr id="13" name="TextBox 12"/>
          <p:cNvSpPr txBox="1"/>
          <p:nvPr/>
        </p:nvSpPr>
        <p:spPr>
          <a:xfrm>
            <a:off x="2679094" y="1459348"/>
            <a:ext cx="68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16/4</a:t>
            </a:r>
            <a:endParaRPr lang="it-IT" dirty="0"/>
          </a:p>
        </p:txBody>
      </p:sp>
      <p:sp>
        <p:nvSpPr>
          <p:cNvPr id="14" name="TextBox 13"/>
          <p:cNvSpPr txBox="1"/>
          <p:nvPr/>
        </p:nvSpPr>
        <p:spPr>
          <a:xfrm>
            <a:off x="8281266" y="1547095"/>
            <a:ext cx="668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19/6</a:t>
            </a:r>
            <a:endParaRPr lang="it-IT" dirty="0"/>
          </a:p>
        </p:txBody>
      </p:sp>
      <p:sp>
        <p:nvSpPr>
          <p:cNvPr id="16" name="TextBox 15"/>
          <p:cNvSpPr txBox="1"/>
          <p:nvPr/>
        </p:nvSpPr>
        <p:spPr>
          <a:xfrm>
            <a:off x="3851193" y="807370"/>
            <a:ext cx="665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15/5</a:t>
            </a:r>
            <a:endParaRPr lang="it-IT" dirty="0"/>
          </a:p>
        </p:txBody>
      </p:sp>
      <p:sp>
        <p:nvSpPr>
          <p:cNvPr id="32" name="Down Arrow 31"/>
          <p:cNvSpPr/>
          <p:nvPr/>
        </p:nvSpPr>
        <p:spPr>
          <a:xfrm rot="5400000" flipV="1">
            <a:off x="2686052" y="841550"/>
            <a:ext cx="130628" cy="2547258"/>
          </a:xfrm>
          <a:prstGeom prst="down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Down Arrow 16"/>
          <p:cNvSpPr/>
          <p:nvPr/>
        </p:nvSpPr>
        <p:spPr>
          <a:xfrm rot="5400000" flipV="1">
            <a:off x="3404301" y="1999208"/>
            <a:ext cx="212689" cy="1077683"/>
          </a:xfrm>
          <a:prstGeom prst="down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Down Arrow 17"/>
          <p:cNvSpPr/>
          <p:nvPr/>
        </p:nvSpPr>
        <p:spPr>
          <a:xfrm rot="16200000" flipV="1">
            <a:off x="4621822" y="2237436"/>
            <a:ext cx="194273" cy="1045026"/>
          </a:xfrm>
          <a:prstGeom prst="down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Down Arrow 19"/>
          <p:cNvSpPr/>
          <p:nvPr/>
        </p:nvSpPr>
        <p:spPr>
          <a:xfrm rot="16200000" flipV="1">
            <a:off x="6234011" y="1255676"/>
            <a:ext cx="139000" cy="4162425"/>
          </a:xfrm>
          <a:prstGeom prst="down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32" grpId="0" animBg="1"/>
      <p:bldP spid="17" grpId="0" animBg="1"/>
      <p:bldP spid="18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4530" y="311500"/>
            <a:ext cx="7532584" cy="499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122</TotalTime>
  <Words>35</Words>
  <Application>Microsoft Office PowerPoint</Application>
  <PresentationFormat>A4 Paper (210x297 mm)</PresentationFormat>
  <Paragraphs>27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Main Event</vt:lpstr>
      <vt:lpstr>La scadenza comune</vt:lpstr>
      <vt:lpstr>Esercizio di riferimento  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Gabriele Ugo Bonacci</dc:creator>
  <cp:lastModifiedBy>gabriele bonacci</cp:lastModifiedBy>
  <cp:revision>56</cp:revision>
  <dcterms:created xsi:type="dcterms:W3CDTF">2014-09-12T02:11:01Z</dcterms:created>
  <dcterms:modified xsi:type="dcterms:W3CDTF">2023-01-06T16:33:08Z</dcterms:modified>
</cp:coreProperties>
</file>