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1" r:id="rId2"/>
    <p:sldId id="272" r:id="rId3"/>
    <p:sldId id="273" r:id="rId4"/>
    <p:sldId id="274" r:id="rId5"/>
    <p:sldId id="276" r:id="rId6"/>
    <p:sldId id="275" r:id="rId7"/>
    <p:sldId id="277" r:id="rId8"/>
    <p:sldId id="278" r:id="rId9"/>
    <p:sldId id="279" r:id="rId10"/>
    <p:sldId id="281" r:id="rId11"/>
    <p:sldId id="282" r:id="rId12"/>
    <p:sldId id="283" r:id="rId13"/>
    <p:sldId id="284" r:id="rId14"/>
    <p:sldId id="295" r:id="rId15"/>
    <p:sldId id="286" r:id="rId16"/>
    <p:sldId id="301" r:id="rId17"/>
    <p:sldId id="299" r:id="rId18"/>
    <p:sldId id="300" r:id="rId19"/>
    <p:sldId id="302" r:id="rId20"/>
    <p:sldId id="303" r:id="rId21"/>
    <p:sldId id="304" r:id="rId22"/>
    <p:sldId id="288" r:id="rId23"/>
    <p:sldId id="297" r:id="rId24"/>
    <p:sldId id="290" r:id="rId25"/>
    <p:sldId id="291" r:id="rId26"/>
    <p:sldId id="296" r:id="rId27"/>
  </p:sldIdLst>
  <p:sldSz cx="9144000" cy="6858000" type="screen4x3"/>
  <p:notesSz cx="6858000" cy="9144000"/>
  <p:custShowLst>
    <p:custShow name="Modulo C - Lezione 1" id="0">
      <p:sldLst>
        <p:sld r:id="rId4"/>
        <p:sld r:id="rId5"/>
        <p:sld r:id="rId7"/>
        <p:sld r:id="rId6"/>
        <p:sld r:id="rId8"/>
        <p:sld r:id="rId9"/>
      </p:sldLst>
    </p:custShow>
    <p:custShow name="Modulo C - Lezione 2" id="1">
      <p:sldLst>
        <p:sld r:id="rId10"/>
        <p:sld r:id="rId11"/>
        <p:sld r:id="rId12"/>
        <p:sld r:id="rId13"/>
      </p:sldLst>
    </p:custShow>
    <p:custShow name="Modulo C - Lezione 3" id="2">
      <p:sldLst>
        <p:sld r:id="rId14"/>
        <p:sld r:id="rId16"/>
      </p:sldLst>
    </p:custShow>
    <p:custShow name="Modulo C - Lezione 4" id="3">
      <p:sldLst>
        <p:sld r:id="rId23"/>
        <p:sld r:id="rId25"/>
        <p:sld r:id="rId26"/>
      </p:sldLst>
    </p:custShow>
  </p:custShow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F8B81"/>
    <a:srgbClr val="FFFF99"/>
    <a:srgbClr val="FFCCFF"/>
    <a:srgbClr val="52CAFE"/>
    <a:srgbClr val="56ADFE"/>
    <a:srgbClr val="49B8E8"/>
    <a:srgbClr val="4DBFF0"/>
    <a:srgbClr val="003D67"/>
    <a:srgbClr val="003D91"/>
    <a:srgbClr val="1633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ile scuro 1 - Color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ile scuro 1 - Color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ile medio 3 - 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8556" autoAdjust="0"/>
  </p:normalViewPr>
  <p:slideViewPr>
    <p:cSldViewPr>
      <p:cViewPr varScale="1">
        <p:scale>
          <a:sx n="102" d="100"/>
          <a:sy n="102" d="100"/>
        </p:scale>
        <p:origin x="-138" y="-84"/>
      </p:cViewPr>
      <p:guideLst>
        <p:guide orient="horz" pos="2387"/>
        <p:guide pos="5375"/>
      </p:guideLst>
    </p:cSldViewPr>
  </p:slideViewPr>
  <p:outlineViewPr>
    <p:cViewPr>
      <p:scale>
        <a:sx n="33" d="100"/>
        <a:sy n="33" d="100"/>
      </p:scale>
      <p:origin x="0" y="25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F1D55B-F2C4-44CD-93EF-644D931D59B9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111FEFA-F845-4CD3-B7CF-E9B9D907C180}">
      <dgm:prSet phldrT="[Testo]" custT="1"/>
      <dgm:spPr/>
      <dgm:t>
        <a:bodyPr/>
        <a:lstStyle/>
        <a:p>
          <a:pPr algn="ctr"/>
          <a:r>
            <a:rPr lang="it-IT" sz="1800" baseline="0" dirty="0" smtClean="0">
              <a:latin typeface="Baskerville Old Face" pitchFamily="18" charset="0"/>
            </a:rPr>
            <a:t>L’azienda </a:t>
          </a:r>
          <a:r>
            <a:rPr lang="it-IT" sz="1800" b="0" baseline="0" dirty="0" smtClean="0">
              <a:latin typeface="Baskerville Old Face" pitchFamily="18" charset="0"/>
            </a:rPr>
            <a:t>comunica </a:t>
          </a:r>
        </a:p>
        <a:p>
          <a:pPr algn="ctr"/>
          <a:r>
            <a:rPr lang="it-IT" sz="1800" b="1" baseline="0" dirty="0" smtClean="0">
              <a:latin typeface="Baskerville Old Face" pitchFamily="18" charset="0"/>
            </a:rPr>
            <a:t>informazioni all’esterno  </a:t>
          </a:r>
          <a:r>
            <a:rPr lang="it-IT" sz="1800" b="0" baseline="0" dirty="0" smtClean="0">
              <a:latin typeface="Baskerville Old Face" pitchFamily="18" charset="0"/>
            </a:rPr>
            <a:t>a ….</a:t>
          </a:r>
          <a:endParaRPr lang="it-IT" sz="1800" b="0" baseline="0" dirty="0">
            <a:latin typeface="Baskerville Old Face" pitchFamily="18" charset="0"/>
          </a:endParaRPr>
        </a:p>
      </dgm:t>
    </dgm:pt>
    <dgm:pt modelId="{65EBE369-937A-4DD3-A483-4FB513B1A57B}" type="parTrans" cxnId="{E4A09345-AD93-43B9-A3A9-A239C2CA4EC8}">
      <dgm:prSet/>
      <dgm:spPr/>
      <dgm:t>
        <a:bodyPr/>
        <a:lstStyle/>
        <a:p>
          <a:endParaRPr lang="it-IT"/>
        </a:p>
      </dgm:t>
    </dgm:pt>
    <dgm:pt modelId="{4BEDCA84-8CDD-4E82-937C-5BB75E09DE8B}" type="sibTrans" cxnId="{E4A09345-AD93-43B9-A3A9-A239C2CA4EC8}">
      <dgm:prSet/>
      <dgm:spPr/>
      <dgm:t>
        <a:bodyPr/>
        <a:lstStyle/>
        <a:p>
          <a:endParaRPr lang="it-IT"/>
        </a:p>
      </dgm:t>
    </dgm:pt>
    <dgm:pt modelId="{EDDC2873-7239-49E1-9F9F-17F435BBC148}">
      <dgm:prSet phldrT="[Testo]" custT="1"/>
      <dgm:spPr/>
      <dgm:t>
        <a:bodyPr/>
        <a:lstStyle/>
        <a:p>
          <a:r>
            <a:rPr lang="it-IT" sz="1700" baseline="0" dirty="0" smtClean="0">
              <a:latin typeface="Baskerville Old Face" pitchFamily="18" charset="0"/>
            </a:rPr>
            <a:t>potenziali soci</a:t>
          </a:r>
          <a:endParaRPr lang="it-IT" sz="1700" baseline="0" dirty="0">
            <a:latin typeface="Baskerville Old Face" pitchFamily="18" charset="0"/>
          </a:endParaRPr>
        </a:p>
      </dgm:t>
    </dgm:pt>
    <dgm:pt modelId="{FC517EB4-39F9-4021-9FCB-6FC599BB96A2}" type="parTrans" cxnId="{68DCDA7C-B142-438B-8083-92C61CDFF1BE}">
      <dgm:prSet/>
      <dgm:spPr/>
      <dgm:t>
        <a:bodyPr/>
        <a:lstStyle/>
        <a:p>
          <a:endParaRPr lang="it-IT"/>
        </a:p>
      </dgm:t>
    </dgm:pt>
    <dgm:pt modelId="{C2662107-BE52-4D8F-992C-339730BDEC01}" type="sibTrans" cxnId="{68DCDA7C-B142-438B-8083-92C61CDFF1BE}">
      <dgm:prSet/>
      <dgm:spPr/>
      <dgm:t>
        <a:bodyPr/>
        <a:lstStyle/>
        <a:p>
          <a:endParaRPr lang="it-IT"/>
        </a:p>
      </dgm:t>
    </dgm:pt>
    <dgm:pt modelId="{66469ACC-D084-41A7-9780-935859C80DCA}">
      <dgm:prSet phldrT="[Testo]" custT="1"/>
      <dgm:spPr/>
      <dgm:t>
        <a:bodyPr/>
        <a:lstStyle/>
        <a:p>
          <a:r>
            <a:rPr lang="it-IT" sz="1700" baseline="0" dirty="0" smtClean="0">
              <a:latin typeface="Baskerville Old Face" pitchFamily="18" charset="0"/>
            </a:rPr>
            <a:t>finanziatori</a:t>
          </a:r>
          <a:endParaRPr lang="it-IT" sz="1700" baseline="0" dirty="0">
            <a:latin typeface="Baskerville Old Face" pitchFamily="18" charset="0"/>
          </a:endParaRPr>
        </a:p>
      </dgm:t>
    </dgm:pt>
    <dgm:pt modelId="{17E2F35F-AC9C-47AC-A755-0976C10F13CF}" type="parTrans" cxnId="{E1787CAF-913C-42DD-AD40-E08164015E9B}">
      <dgm:prSet/>
      <dgm:spPr/>
      <dgm:t>
        <a:bodyPr/>
        <a:lstStyle/>
        <a:p>
          <a:endParaRPr lang="it-IT"/>
        </a:p>
      </dgm:t>
    </dgm:pt>
    <dgm:pt modelId="{508EC033-34BF-4BE9-9ED0-4553BF54D3C4}" type="sibTrans" cxnId="{E1787CAF-913C-42DD-AD40-E08164015E9B}">
      <dgm:prSet/>
      <dgm:spPr/>
      <dgm:t>
        <a:bodyPr/>
        <a:lstStyle/>
        <a:p>
          <a:endParaRPr lang="it-IT"/>
        </a:p>
      </dgm:t>
    </dgm:pt>
    <dgm:pt modelId="{B60E699A-3301-42C6-8A00-35A92B370452}">
      <dgm:prSet phldrT="[Testo]" custT="1"/>
      <dgm:spPr/>
      <dgm:t>
        <a:bodyPr/>
        <a:lstStyle/>
        <a:p>
          <a:r>
            <a:rPr lang="it-IT" sz="1700" baseline="0" dirty="0" smtClean="0">
              <a:latin typeface="Baskerville Old Face" pitchFamily="18" charset="0"/>
            </a:rPr>
            <a:t>fornitori</a:t>
          </a:r>
          <a:endParaRPr lang="it-IT" sz="1700" baseline="0" dirty="0">
            <a:latin typeface="Baskerville Old Face" pitchFamily="18" charset="0"/>
          </a:endParaRPr>
        </a:p>
      </dgm:t>
    </dgm:pt>
    <dgm:pt modelId="{EC3407CC-1CB5-4EB1-9BD0-461A88B69777}" type="parTrans" cxnId="{2FEFB78A-26C8-4697-BD7B-40CAED734326}">
      <dgm:prSet/>
      <dgm:spPr/>
      <dgm:t>
        <a:bodyPr/>
        <a:lstStyle/>
        <a:p>
          <a:endParaRPr lang="it-IT"/>
        </a:p>
      </dgm:t>
    </dgm:pt>
    <dgm:pt modelId="{04FBCE53-EE66-4FEC-B7BE-4423EE8F4449}" type="sibTrans" cxnId="{2FEFB78A-26C8-4697-BD7B-40CAED734326}">
      <dgm:prSet/>
      <dgm:spPr/>
      <dgm:t>
        <a:bodyPr/>
        <a:lstStyle/>
        <a:p>
          <a:endParaRPr lang="it-IT"/>
        </a:p>
      </dgm:t>
    </dgm:pt>
    <dgm:pt modelId="{6CA1F25F-F608-4C2D-9B64-542EA9563C4E}">
      <dgm:prSet phldrT="[Testo]" custT="1"/>
      <dgm:spPr/>
      <dgm:t>
        <a:bodyPr/>
        <a:lstStyle/>
        <a:p>
          <a:pPr algn="ctr"/>
          <a:r>
            <a:rPr lang="it-IT" sz="1800" baseline="0" dirty="0" smtClean="0">
              <a:latin typeface="Baskerville Old Face" pitchFamily="18" charset="0"/>
            </a:rPr>
            <a:t>L’azienda </a:t>
          </a:r>
          <a:r>
            <a:rPr lang="it-IT" sz="1800" b="0" baseline="0" dirty="0" smtClean="0">
              <a:latin typeface="Baskerville Old Face" pitchFamily="18" charset="0"/>
            </a:rPr>
            <a:t>comunica</a:t>
          </a:r>
        </a:p>
        <a:p>
          <a:pPr algn="ctr"/>
          <a:r>
            <a:rPr lang="it-IT" sz="1800" b="1" baseline="0" dirty="0" smtClean="0">
              <a:latin typeface="Baskerville Old Face" pitchFamily="18" charset="0"/>
            </a:rPr>
            <a:t>informazioni all’interno  </a:t>
          </a:r>
          <a:r>
            <a:rPr lang="it-IT" sz="1800" b="0" baseline="0" dirty="0" smtClean="0">
              <a:latin typeface="Baskerville Old Face" pitchFamily="18" charset="0"/>
            </a:rPr>
            <a:t>per …</a:t>
          </a:r>
          <a:endParaRPr lang="it-IT" sz="1800" dirty="0"/>
        </a:p>
      </dgm:t>
    </dgm:pt>
    <dgm:pt modelId="{BC0BD385-C739-49FC-A968-9FA43D8AD828}" type="parTrans" cxnId="{29B0E9B1-0B69-4E79-88AC-DC31C1CC2AC7}">
      <dgm:prSet/>
      <dgm:spPr/>
      <dgm:t>
        <a:bodyPr/>
        <a:lstStyle/>
        <a:p>
          <a:endParaRPr lang="it-IT"/>
        </a:p>
      </dgm:t>
    </dgm:pt>
    <dgm:pt modelId="{8E4276E3-A235-43BE-A7C7-49BECE81051C}" type="sibTrans" cxnId="{29B0E9B1-0B69-4E79-88AC-DC31C1CC2AC7}">
      <dgm:prSet/>
      <dgm:spPr/>
      <dgm:t>
        <a:bodyPr/>
        <a:lstStyle/>
        <a:p>
          <a:endParaRPr lang="it-IT"/>
        </a:p>
      </dgm:t>
    </dgm:pt>
    <dgm:pt modelId="{AB672A67-CC3E-4DFF-A23A-1AF7531783CB}">
      <dgm:prSet phldrT="[Testo]" custT="1"/>
      <dgm:spPr/>
      <dgm:t>
        <a:bodyPr/>
        <a:lstStyle/>
        <a:p>
          <a:r>
            <a:rPr lang="it-IT" sz="1600" baseline="0" dirty="0" smtClean="0">
              <a:latin typeface="Baskerville Old Face" pitchFamily="18" charset="0"/>
            </a:rPr>
            <a:t>diffondere in formazioni e messaggi ai dipendenti</a:t>
          </a:r>
          <a:endParaRPr lang="it-IT" sz="1600" baseline="0" dirty="0">
            <a:latin typeface="Baskerville Old Face" pitchFamily="18" charset="0"/>
          </a:endParaRPr>
        </a:p>
      </dgm:t>
    </dgm:pt>
    <dgm:pt modelId="{7225BE5E-6B48-4765-852F-8869B4F019B3}" type="parTrans" cxnId="{BD50B432-CAFE-4389-8B4C-8A998896D3C0}">
      <dgm:prSet/>
      <dgm:spPr/>
      <dgm:t>
        <a:bodyPr/>
        <a:lstStyle/>
        <a:p>
          <a:endParaRPr lang="it-IT"/>
        </a:p>
      </dgm:t>
    </dgm:pt>
    <dgm:pt modelId="{729662E1-516B-49D0-BA9F-9B8AD9B6631A}" type="sibTrans" cxnId="{BD50B432-CAFE-4389-8B4C-8A998896D3C0}">
      <dgm:prSet/>
      <dgm:spPr/>
      <dgm:t>
        <a:bodyPr/>
        <a:lstStyle/>
        <a:p>
          <a:endParaRPr lang="it-IT"/>
        </a:p>
      </dgm:t>
    </dgm:pt>
    <dgm:pt modelId="{D24A7A33-DC18-41CA-B4FB-EE01CF302753}">
      <dgm:prSet phldrT="[Testo]" custT="1"/>
      <dgm:spPr/>
      <dgm:t>
        <a:bodyPr/>
        <a:lstStyle/>
        <a:p>
          <a:r>
            <a:rPr lang="it-IT" sz="1600" baseline="0" dirty="0" smtClean="0">
              <a:latin typeface="Baskerville Old Face" pitchFamily="18" charset="0"/>
            </a:rPr>
            <a:t>coordinare le attività dei lavoratori</a:t>
          </a:r>
          <a:endParaRPr lang="it-IT" sz="1600" baseline="0" dirty="0">
            <a:latin typeface="Baskerville Old Face" pitchFamily="18" charset="0"/>
          </a:endParaRPr>
        </a:p>
      </dgm:t>
    </dgm:pt>
    <dgm:pt modelId="{C92E9CC1-7E7C-402D-BB4F-92F9C1BA6109}" type="parTrans" cxnId="{3C3EEA0E-A67B-448D-9643-244E96FFB4F1}">
      <dgm:prSet/>
      <dgm:spPr/>
      <dgm:t>
        <a:bodyPr/>
        <a:lstStyle/>
        <a:p>
          <a:endParaRPr lang="it-IT"/>
        </a:p>
      </dgm:t>
    </dgm:pt>
    <dgm:pt modelId="{307B9F84-C513-4B41-B9BE-DBF9F29532CD}" type="sibTrans" cxnId="{3C3EEA0E-A67B-448D-9643-244E96FFB4F1}">
      <dgm:prSet/>
      <dgm:spPr/>
      <dgm:t>
        <a:bodyPr/>
        <a:lstStyle/>
        <a:p>
          <a:endParaRPr lang="it-IT"/>
        </a:p>
      </dgm:t>
    </dgm:pt>
    <dgm:pt modelId="{54520252-23F6-458B-B21F-1059CC2E453B}">
      <dgm:prSet phldrT="[Testo]" custT="1"/>
      <dgm:spPr/>
      <dgm:t>
        <a:bodyPr/>
        <a:lstStyle/>
        <a:p>
          <a:r>
            <a:rPr lang="it-IT" sz="1600" baseline="0" dirty="0" smtClean="0">
              <a:latin typeface="Baskerville Old Face" pitchFamily="18" charset="0"/>
            </a:rPr>
            <a:t>migliorare le relazioni interne</a:t>
          </a:r>
          <a:endParaRPr lang="it-IT" sz="1600" baseline="0" dirty="0">
            <a:latin typeface="Baskerville Old Face" pitchFamily="18" charset="0"/>
          </a:endParaRPr>
        </a:p>
      </dgm:t>
    </dgm:pt>
    <dgm:pt modelId="{103FCC85-696F-4095-8407-E52A437DC0FC}" type="parTrans" cxnId="{1E187822-B0FF-497B-8460-8D5F39FF64EA}">
      <dgm:prSet/>
      <dgm:spPr/>
      <dgm:t>
        <a:bodyPr/>
        <a:lstStyle/>
        <a:p>
          <a:endParaRPr lang="it-IT"/>
        </a:p>
      </dgm:t>
    </dgm:pt>
    <dgm:pt modelId="{E646FE9D-AE41-4838-B851-307C8E726475}" type="sibTrans" cxnId="{1E187822-B0FF-497B-8460-8D5F39FF64EA}">
      <dgm:prSet/>
      <dgm:spPr/>
      <dgm:t>
        <a:bodyPr/>
        <a:lstStyle/>
        <a:p>
          <a:endParaRPr lang="it-IT"/>
        </a:p>
      </dgm:t>
    </dgm:pt>
    <dgm:pt modelId="{CB5C3BC0-D2B0-4642-BA55-ED8C15D010B0}">
      <dgm:prSet phldrT="[Testo]" custT="1"/>
      <dgm:spPr/>
      <dgm:t>
        <a:bodyPr/>
        <a:lstStyle/>
        <a:p>
          <a:r>
            <a:rPr lang="it-IT" sz="1700" baseline="0" dirty="0" smtClean="0">
              <a:latin typeface="Baskerville Old Face" pitchFamily="18" charset="0"/>
            </a:rPr>
            <a:t>clienti</a:t>
          </a:r>
          <a:endParaRPr lang="it-IT" sz="1700" baseline="0" dirty="0">
            <a:latin typeface="Baskerville Old Face" pitchFamily="18" charset="0"/>
          </a:endParaRPr>
        </a:p>
      </dgm:t>
    </dgm:pt>
    <dgm:pt modelId="{566DE09B-267B-40BB-8D84-B414C2CCBB16}" type="parTrans" cxnId="{5155D889-3DB5-43E6-A6A2-F18B2C9B395C}">
      <dgm:prSet/>
      <dgm:spPr/>
      <dgm:t>
        <a:bodyPr/>
        <a:lstStyle/>
        <a:p>
          <a:endParaRPr lang="it-IT"/>
        </a:p>
      </dgm:t>
    </dgm:pt>
    <dgm:pt modelId="{2DFC922E-EBA0-4863-B936-27E117256D6E}" type="sibTrans" cxnId="{5155D889-3DB5-43E6-A6A2-F18B2C9B395C}">
      <dgm:prSet/>
      <dgm:spPr/>
      <dgm:t>
        <a:bodyPr/>
        <a:lstStyle/>
        <a:p>
          <a:endParaRPr lang="it-IT"/>
        </a:p>
      </dgm:t>
    </dgm:pt>
    <dgm:pt modelId="{C7E44410-EFFA-4C6C-8E76-D147EC37DE7A}">
      <dgm:prSet phldrT="[Testo]" custT="1"/>
      <dgm:spPr/>
      <dgm:t>
        <a:bodyPr/>
        <a:lstStyle/>
        <a:p>
          <a:r>
            <a:rPr lang="it-IT" sz="1700" baseline="0" dirty="0" smtClean="0">
              <a:latin typeface="Baskerville Old Face" pitchFamily="18" charset="0"/>
            </a:rPr>
            <a:t>Pubblica Amministrazione</a:t>
          </a:r>
          <a:endParaRPr lang="it-IT" sz="1700" baseline="0" dirty="0">
            <a:latin typeface="Baskerville Old Face" pitchFamily="18" charset="0"/>
          </a:endParaRPr>
        </a:p>
      </dgm:t>
    </dgm:pt>
    <dgm:pt modelId="{DEA69F67-CFD1-4BC1-B6AD-EDF219C6961A}" type="parTrans" cxnId="{43A65C3A-D5CB-46C5-ABE3-68AFB9A9F2CD}">
      <dgm:prSet/>
      <dgm:spPr/>
      <dgm:t>
        <a:bodyPr/>
        <a:lstStyle/>
        <a:p>
          <a:endParaRPr lang="it-IT"/>
        </a:p>
      </dgm:t>
    </dgm:pt>
    <dgm:pt modelId="{A2578792-8DAA-45D8-AC53-E0B1EC6E3441}" type="sibTrans" cxnId="{43A65C3A-D5CB-46C5-ABE3-68AFB9A9F2CD}">
      <dgm:prSet/>
      <dgm:spPr/>
      <dgm:t>
        <a:bodyPr/>
        <a:lstStyle/>
        <a:p>
          <a:endParaRPr lang="it-IT"/>
        </a:p>
      </dgm:t>
    </dgm:pt>
    <dgm:pt modelId="{CC2405F4-E618-4AC9-B6E2-409D887FC8F5}" type="pres">
      <dgm:prSet presAssocID="{E6F1D55B-F2C4-44CD-93EF-644D931D59B9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it-IT"/>
        </a:p>
      </dgm:t>
    </dgm:pt>
    <dgm:pt modelId="{B159342A-0408-45A3-94B8-5E8F52949653}" type="pres">
      <dgm:prSet presAssocID="{F111FEFA-F845-4CD3-B7CF-E9B9D907C180}" presName="root" presStyleCnt="0">
        <dgm:presLayoutVars>
          <dgm:chMax/>
          <dgm:chPref/>
        </dgm:presLayoutVars>
      </dgm:prSet>
      <dgm:spPr/>
    </dgm:pt>
    <dgm:pt modelId="{B7376863-0608-4BE7-BF7C-6015882DF057}" type="pres">
      <dgm:prSet presAssocID="{F111FEFA-F845-4CD3-B7CF-E9B9D907C180}" presName="rootComposite" presStyleCnt="0">
        <dgm:presLayoutVars/>
      </dgm:prSet>
      <dgm:spPr/>
    </dgm:pt>
    <dgm:pt modelId="{301C39C8-3A06-438F-AE9D-F828C4A86D85}" type="pres">
      <dgm:prSet presAssocID="{F111FEFA-F845-4CD3-B7CF-E9B9D907C180}" presName="ParentAccent" presStyleLbl="alignNode1" presStyleIdx="0" presStyleCnt="2" custScaleY="24469"/>
      <dgm:spPr>
        <a:noFill/>
        <a:ln>
          <a:noFill/>
        </a:ln>
      </dgm:spPr>
      <dgm:t>
        <a:bodyPr/>
        <a:lstStyle/>
        <a:p>
          <a:endParaRPr lang="it-IT"/>
        </a:p>
      </dgm:t>
    </dgm:pt>
    <dgm:pt modelId="{104E365C-1989-42D6-A73B-375E7D3BCB3A}" type="pres">
      <dgm:prSet presAssocID="{F111FEFA-F845-4CD3-B7CF-E9B9D907C180}" presName="ParentSmallAccent" presStyleLbl="fgAcc1" presStyleIdx="0" presStyleCnt="2" custLinFactY="-100000" custLinFactNeighborX="-77315" custLinFactNeighborY="-140954"/>
      <dgm:spPr>
        <a:ln>
          <a:noFill/>
        </a:ln>
      </dgm:spPr>
      <dgm:t>
        <a:bodyPr/>
        <a:lstStyle/>
        <a:p>
          <a:endParaRPr lang="it-IT"/>
        </a:p>
      </dgm:t>
    </dgm:pt>
    <dgm:pt modelId="{4E323EB5-A227-44BF-B4FE-61E2DD6B5252}" type="pres">
      <dgm:prSet presAssocID="{F111FEFA-F845-4CD3-B7CF-E9B9D907C180}" presName="Parent" presStyleLbl="revTx" presStyleIdx="0" presStyleCnt="10" custLinFactNeighborY="3464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EDB1144-F454-4523-AE90-2BD942688E2B}" type="pres">
      <dgm:prSet presAssocID="{F111FEFA-F845-4CD3-B7CF-E9B9D907C180}" presName="childShape" presStyleCnt="0">
        <dgm:presLayoutVars>
          <dgm:chMax val="0"/>
          <dgm:chPref val="0"/>
        </dgm:presLayoutVars>
      </dgm:prSet>
      <dgm:spPr/>
    </dgm:pt>
    <dgm:pt modelId="{66102320-12ED-4047-9AF5-4804F6204F7A}" type="pres">
      <dgm:prSet presAssocID="{EDDC2873-7239-49E1-9F9F-17F435BBC148}" presName="childComposite" presStyleCnt="0">
        <dgm:presLayoutVars>
          <dgm:chMax val="0"/>
          <dgm:chPref val="0"/>
        </dgm:presLayoutVars>
      </dgm:prSet>
      <dgm:spPr/>
    </dgm:pt>
    <dgm:pt modelId="{C4E1E270-2FF8-4018-9BD2-3CF850059309}" type="pres">
      <dgm:prSet presAssocID="{EDDC2873-7239-49E1-9F9F-17F435BBC148}" presName="ChildAccent" presStyleLbl="solidFgAcc1" presStyleIdx="0" presStyleCnt="8" custLinFactY="-9437" custLinFactNeighborY="-100000"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A1F7F70D-2F7F-49D7-8DD9-AE17E8E365B4}" type="pres">
      <dgm:prSet presAssocID="{EDDC2873-7239-49E1-9F9F-17F435BBC148}" presName="Child" presStyleLbl="revTx" presStyleIdx="1" presStyleCnt="10" custLinFactNeighborY="-451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7060ECB-3196-4FC1-8730-D9C6267C2491}" type="pres">
      <dgm:prSet presAssocID="{66469ACC-D084-41A7-9780-935859C80DCA}" presName="childComposite" presStyleCnt="0">
        <dgm:presLayoutVars>
          <dgm:chMax val="0"/>
          <dgm:chPref val="0"/>
        </dgm:presLayoutVars>
      </dgm:prSet>
      <dgm:spPr/>
    </dgm:pt>
    <dgm:pt modelId="{D049A996-13B6-4902-811C-2653DE251576}" type="pres">
      <dgm:prSet presAssocID="{66469ACC-D084-41A7-9780-935859C80DCA}" presName="ChildAccent" presStyleLbl="solidFgAcc1" presStyleIdx="1" presStyleCnt="8" custLinFactY="-9437" custLinFactNeighborX="-15948" custLinFactNeighborY="-100000"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23CAA76F-774D-4687-A925-22FE663EF35C}" type="pres">
      <dgm:prSet presAssocID="{66469ACC-D084-41A7-9780-935859C80DCA}" presName="Child" presStyleLbl="revTx" presStyleIdx="2" presStyleCnt="10" custScaleX="97713" custLinFactNeighborX="-420" custLinFactNeighborY="-451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4FA991B-4BE3-41B6-9391-F5F4D228F13E}" type="pres">
      <dgm:prSet presAssocID="{B60E699A-3301-42C6-8A00-35A92B370452}" presName="childComposite" presStyleCnt="0">
        <dgm:presLayoutVars>
          <dgm:chMax val="0"/>
          <dgm:chPref val="0"/>
        </dgm:presLayoutVars>
      </dgm:prSet>
      <dgm:spPr/>
    </dgm:pt>
    <dgm:pt modelId="{A8AE369B-EC2C-48E3-ABF8-2DFB618CC810}" type="pres">
      <dgm:prSet presAssocID="{B60E699A-3301-42C6-8A00-35A92B370452}" presName="ChildAccent" presStyleLbl="solidFgAcc1" presStyleIdx="2" presStyleCnt="8" custLinFactY="-9437" custLinFactNeighborY="-100000"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F67182AA-D54C-417D-AB53-EFFF8ECBD704}" type="pres">
      <dgm:prSet presAssocID="{B60E699A-3301-42C6-8A00-35A92B370452}" presName="Child" presStyleLbl="revTx" presStyleIdx="3" presStyleCnt="10" custLinFactNeighborY="-451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F22DA18-0D4A-4133-A7C4-06AE25606CBD}" type="pres">
      <dgm:prSet presAssocID="{CB5C3BC0-D2B0-4642-BA55-ED8C15D010B0}" presName="childComposite" presStyleCnt="0">
        <dgm:presLayoutVars>
          <dgm:chMax val="0"/>
          <dgm:chPref val="0"/>
        </dgm:presLayoutVars>
      </dgm:prSet>
      <dgm:spPr/>
    </dgm:pt>
    <dgm:pt modelId="{A123D9B2-240A-4BD9-ACE4-A163158D3872}" type="pres">
      <dgm:prSet presAssocID="{CB5C3BC0-D2B0-4642-BA55-ED8C15D010B0}" presName="ChildAccent" presStyleLbl="solidFgAcc1" presStyleIdx="3" presStyleCnt="8" custLinFactY="-9437" custLinFactNeighborY="-100000"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1C9EF5C7-4CB4-484D-B8C9-A197F2E10DD4}" type="pres">
      <dgm:prSet presAssocID="{CB5C3BC0-D2B0-4642-BA55-ED8C15D010B0}" presName="Child" presStyleLbl="revTx" presStyleIdx="4" presStyleCnt="10" custLinFactNeighborY="-451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EDB3C46-663C-41D2-BBF2-5D3C63EB5E16}" type="pres">
      <dgm:prSet presAssocID="{C7E44410-EFFA-4C6C-8E76-D147EC37DE7A}" presName="childComposite" presStyleCnt="0">
        <dgm:presLayoutVars>
          <dgm:chMax val="0"/>
          <dgm:chPref val="0"/>
        </dgm:presLayoutVars>
      </dgm:prSet>
      <dgm:spPr/>
    </dgm:pt>
    <dgm:pt modelId="{73C82563-0704-43E0-B6A0-CAFA3E9FD499}" type="pres">
      <dgm:prSet presAssocID="{C7E44410-EFFA-4C6C-8E76-D147EC37DE7A}" presName="ChildAccent" presStyleLbl="solidFgAcc1" presStyleIdx="4" presStyleCnt="8" custLinFactY="-9437" custLinFactNeighborY="-100000"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93A6ACEB-8BA6-483A-9F13-1E575E2A687C}" type="pres">
      <dgm:prSet presAssocID="{C7E44410-EFFA-4C6C-8E76-D147EC37DE7A}" presName="Child" presStyleLbl="revTx" presStyleIdx="5" presStyleCnt="10" custLinFactNeighborY="-451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451E01E-BAB6-4191-BC05-406047D0A944}" type="pres">
      <dgm:prSet presAssocID="{6CA1F25F-F608-4C2D-9B64-542EA9563C4E}" presName="root" presStyleCnt="0">
        <dgm:presLayoutVars>
          <dgm:chMax/>
          <dgm:chPref/>
        </dgm:presLayoutVars>
      </dgm:prSet>
      <dgm:spPr/>
    </dgm:pt>
    <dgm:pt modelId="{EE0AD857-236B-48A6-85DE-3B5502015AF1}" type="pres">
      <dgm:prSet presAssocID="{6CA1F25F-F608-4C2D-9B64-542EA9563C4E}" presName="rootComposite" presStyleCnt="0">
        <dgm:presLayoutVars/>
      </dgm:prSet>
      <dgm:spPr/>
    </dgm:pt>
    <dgm:pt modelId="{597CC383-F493-4B51-91CE-5139B5554B0F}" type="pres">
      <dgm:prSet presAssocID="{6CA1F25F-F608-4C2D-9B64-542EA9563C4E}" presName="ParentAccent" presStyleLbl="alignNode1" presStyleIdx="1" presStyleCnt="2" custScaleY="24469"/>
      <dgm:spPr>
        <a:noFill/>
        <a:ln>
          <a:noFill/>
        </a:ln>
      </dgm:spPr>
      <dgm:t>
        <a:bodyPr/>
        <a:lstStyle/>
        <a:p>
          <a:endParaRPr lang="it-IT"/>
        </a:p>
      </dgm:t>
    </dgm:pt>
    <dgm:pt modelId="{93D0FFF5-DC4B-4520-A9B6-2C5899A30BAA}" type="pres">
      <dgm:prSet presAssocID="{6CA1F25F-F608-4C2D-9B64-542EA9563C4E}" presName="ParentSmallAccent" presStyleLbl="fgAcc1" presStyleIdx="1" presStyleCnt="2" custLinFactX="-4221" custLinFactY="-100000" custLinFactNeighborX="-100000" custLinFactNeighborY="-140954"/>
      <dgm:spPr>
        <a:ln>
          <a:noFill/>
        </a:ln>
      </dgm:spPr>
      <dgm:t>
        <a:bodyPr/>
        <a:lstStyle/>
        <a:p>
          <a:endParaRPr lang="it-IT"/>
        </a:p>
      </dgm:t>
    </dgm:pt>
    <dgm:pt modelId="{3968CA43-F7E7-4C96-AFBF-02C3E2762713}" type="pres">
      <dgm:prSet presAssocID="{6CA1F25F-F608-4C2D-9B64-542EA9563C4E}" presName="Parent" presStyleLbl="revTx" presStyleIdx="6" presStyleCnt="10" custLinFactNeighborY="3464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B36E2DE-8660-4168-A8FC-E9396A8EBD58}" type="pres">
      <dgm:prSet presAssocID="{6CA1F25F-F608-4C2D-9B64-542EA9563C4E}" presName="childShape" presStyleCnt="0">
        <dgm:presLayoutVars>
          <dgm:chMax val="0"/>
          <dgm:chPref val="0"/>
        </dgm:presLayoutVars>
      </dgm:prSet>
      <dgm:spPr/>
    </dgm:pt>
    <dgm:pt modelId="{168D1DA1-4BA4-4605-AEB2-EB7B04EB0070}" type="pres">
      <dgm:prSet presAssocID="{AB672A67-CC3E-4DFF-A23A-1AF7531783CB}" presName="childComposite" presStyleCnt="0">
        <dgm:presLayoutVars>
          <dgm:chMax val="0"/>
          <dgm:chPref val="0"/>
        </dgm:presLayoutVars>
      </dgm:prSet>
      <dgm:spPr/>
    </dgm:pt>
    <dgm:pt modelId="{789FFB44-C34E-4B71-8A6D-CD83A4F95089}" type="pres">
      <dgm:prSet presAssocID="{AB672A67-CC3E-4DFF-A23A-1AF7531783CB}" presName="ChildAccent" presStyleLbl="solidFgAcc1" presStyleIdx="5" presStyleCnt="8" custLinFactNeighborY="-86627"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143FFDA1-DF38-40EC-A6C0-81D2BB621B17}" type="pres">
      <dgm:prSet presAssocID="{AB672A67-CC3E-4DFF-A23A-1AF7531783CB}" presName="Child" presStyleLbl="revTx" presStyleIdx="7" presStyleCnt="10" custLinFactNeighborY="-339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F39318-BEE6-4A24-8F42-BF9BA9D4C97F}" type="pres">
      <dgm:prSet presAssocID="{D24A7A33-DC18-41CA-B4FB-EE01CF302753}" presName="childComposite" presStyleCnt="0">
        <dgm:presLayoutVars>
          <dgm:chMax val="0"/>
          <dgm:chPref val="0"/>
        </dgm:presLayoutVars>
      </dgm:prSet>
      <dgm:spPr/>
    </dgm:pt>
    <dgm:pt modelId="{6FCA6245-1C8A-4E80-BD44-7D355088787D}" type="pres">
      <dgm:prSet presAssocID="{D24A7A33-DC18-41CA-B4FB-EE01CF302753}" presName="ChildAccent" presStyleLbl="solidFgAcc1" presStyleIdx="6" presStyleCnt="8" custLinFactNeighborY="-86627"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8CC253ED-1875-4CD8-8455-CFE078366A61}" type="pres">
      <dgm:prSet presAssocID="{D24A7A33-DC18-41CA-B4FB-EE01CF302753}" presName="Child" presStyleLbl="revTx" presStyleIdx="8" presStyleCnt="10" custLinFactNeighborY="-339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BE420CE-21DB-4EBD-AF74-97CC5A1F2DD3}" type="pres">
      <dgm:prSet presAssocID="{54520252-23F6-458B-B21F-1059CC2E453B}" presName="childComposite" presStyleCnt="0">
        <dgm:presLayoutVars>
          <dgm:chMax val="0"/>
          <dgm:chPref val="0"/>
        </dgm:presLayoutVars>
      </dgm:prSet>
      <dgm:spPr/>
    </dgm:pt>
    <dgm:pt modelId="{0F5F3FE9-557D-4452-97D9-A4384F3D2270}" type="pres">
      <dgm:prSet presAssocID="{54520252-23F6-458B-B21F-1059CC2E453B}" presName="ChildAccent" presStyleLbl="solidFgAcc1" presStyleIdx="7" presStyleCnt="8" custLinFactNeighborY="-86627"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C021A768-B10B-45EC-B7DC-5B2331CF8B3E}" type="pres">
      <dgm:prSet presAssocID="{54520252-23F6-458B-B21F-1059CC2E453B}" presName="Child" presStyleLbl="revTx" presStyleIdx="9" presStyleCnt="10" custLinFactNeighborY="-339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4A09345-AD93-43B9-A3A9-A239C2CA4EC8}" srcId="{E6F1D55B-F2C4-44CD-93EF-644D931D59B9}" destId="{F111FEFA-F845-4CD3-B7CF-E9B9D907C180}" srcOrd="0" destOrd="0" parTransId="{65EBE369-937A-4DD3-A483-4FB513B1A57B}" sibTransId="{4BEDCA84-8CDD-4E82-937C-5BB75E09DE8B}"/>
    <dgm:cxn modelId="{68DCDA7C-B142-438B-8083-92C61CDFF1BE}" srcId="{F111FEFA-F845-4CD3-B7CF-E9B9D907C180}" destId="{EDDC2873-7239-49E1-9F9F-17F435BBC148}" srcOrd="0" destOrd="0" parTransId="{FC517EB4-39F9-4021-9FCB-6FC599BB96A2}" sibTransId="{C2662107-BE52-4D8F-992C-339730BDEC01}"/>
    <dgm:cxn modelId="{61F19C54-C46B-41C2-A25E-2B1F5B79DA35}" type="presOf" srcId="{AB672A67-CC3E-4DFF-A23A-1AF7531783CB}" destId="{143FFDA1-DF38-40EC-A6C0-81D2BB621B17}" srcOrd="0" destOrd="0" presId="urn:microsoft.com/office/officeart/2008/layout/SquareAccentList"/>
    <dgm:cxn modelId="{28940867-D50E-4903-ABEF-84C78A078360}" type="presOf" srcId="{6CA1F25F-F608-4C2D-9B64-542EA9563C4E}" destId="{3968CA43-F7E7-4C96-AFBF-02C3E2762713}" srcOrd="0" destOrd="0" presId="urn:microsoft.com/office/officeart/2008/layout/SquareAccentList"/>
    <dgm:cxn modelId="{4AB06C45-F4EE-4CBA-852B-B37939E2131F}" type="presOf" srcId="{EDDC2873-7239-49E1-9F9F-17F435BBC148}" destId="{A1F7F70D-2F7F-49D7-8DD9-AE17E8E365B4}" srcOrd="0" destOrd="0" presId="urn:microsoft.com/office/officeart/2008/layout/SquareAccentList"/>
    <dgm:cxn modelId="{2FEFB78A-26C8-4697-BD7B-40CAED734326}" srcId="{F111FEFA-F845-4CD3-B7CF-E9B9D907C180}" destId="{B60E699A-3301-42C6-8A00-35A92B370452}" srcOrd="2" destOrd="0" parTransId="{EC3407CC-1CB5-4EB1-9BD0-461A88B69777}" sibTransId="{04FBCE53-EE66-4FEC-B7BE-4423EE8F4449}"/>
    <dgm:cxn modelId="{43A65C3A-D5CB-46C5-ABE3-68AFB9A9F2CD}" srcId="{F111FEFA-F845-4CD3-B7CF-E9B9D907C180}" destId="{C7E44410-EFFA-4C6C-8E76-D147EC37DE7A}" srcOrd="4" destOrd="0" parTransId="{DEA69F67-CFD1-4BC1-B6AD-EDF219C6961A}" sibTransId="{A2578792-8DAA-45D8-AC53-E0B1EC6E3441}"/>
    <dgm:cxn modelId="{B6BDC441-B6A2-4B7F-9C87-DD6E5CE24F11}" type="presOf" srcId="{66469ACC-D084-41A7-9780-935859C80DCA}" destId="{23CAA76F-774D-4687-A925-22FE663EF35C}" srcOrd="0" destOrd="0" presId="urn:microsoft.com/office/officeart/2008/layout/SquareAccentList"/>
    <dgm:cxn modelId="{CEAF741D-A566-45B5-AFF0-BA8319D55375}" type="presOf" srcId="{54520252-23F6-458B-B21F-1059CC2E453B}" destId="{C021A768-B10B-45EC-B7DC-5B2331CF8B3E}" srcOrd="0" destOrd="0" presId="urn:microsoft.com/office/officeart/2008/layout/SquareAccentList"/>
    <dgm:cxn modelId="{E1787CAF-913C-42DD-AD40-E08164015E9B}" srcId="{F111FEFA-F845-4CD3-B7CF-E9B9D907C180}" destId="{66469ACC-D084-41A7-9780-935859C80DCA}" srcOrd="1" destOrd="0" parTransId="{17E2F35F-AC9C-47AC-A755-0976C10F13CF}" sibTransId="{508EC033-34BF-4BE9-9ED0-4553BF54D3C4}"/>
    <dgm:cxn modelId="{BD50B432-CAFE-4389-8B4C-8A998896D3C0}" srcId="{6CA1F25F-F608-4C2D-9B64-542EA9563C4E}" destId="{AB672A67-CC3E-4DFF-A23A-1AF7531783CB}" srcOrd="0" destOrd="0" parTransId="{7225BE5E-6B48-4765-852F-8869B4F019B3}" sibTransId="{729662E1-516B-49D0-BA9F-9B8AD9B6631A}"/>
    <dgm:cxn modelId="{5155D889-3DB5-43E6-A6A2-F18B2C9B395C}" srcId="{F111FEFA-F845-4CD3-B7CF-E9B9D907C180}" destId="{CB5C3BC0-D2B0-4642-BA55-ED8C15D010B0}" srcOrd="3" destOrd="0" parTransId="{566DE09B-267B-40BB-8D84-B414C2CCBB16}" sibTransId="{2DFC922E-EBA0-4863-B936-27E117256D6E}"/>
    <dgm:cxn modelId="{50A2E14B-5F46-45E1-B5E5-FFF9FF41623D}" type="presOf" srcId="{E6F1D55B-F2C4-44CD-93EF-644D931D59B9}" destId="{CC2405F4-E618-4AC9-B6E2-409D887FC8F5}" srcOrd="0" destOrd="0" presId="urn:microsoft.com/office/officeart/2008/layout/SquareAccentList"/>
    <dgm:cxn modelId="{29B0E9B1-0B69-4E79-88AC-DC31C1CC2AC7}" srcId="{E6F1D55B-F2C4-44CD-93EF-644D931D59B9}" destId="{6CA1F25F-F608-4C2D-9B64-542EA9563C4E}" srcOrd="1" destOrd="0" parTransId="{BC0BD385-C739-49FC-A968-9FA43D8AD828}" sibTransId="{8E4276E3-A235-43BE-A7C7-49BECE81051C}"/>
    <dgm:cxn modelId="{75C73A65-8EFA-4758-8CF9-DBA193D44B3B}" type="presOf" srcId="{C7E44410-EFFA-4C6C-8E76-D147EC37DE7A}" destId="{93A6ACEB-8BA6-483A-9F13-1E575E2A687C}" srcOrd="0" destOrd="0" presId="urn:microsoft.com/office/officeart/2008/layout/SquareAccentList"/>
    <dgm:cxn modelId="{3C3EEA0E-A67B-448D-9643-244E96FFB4F1}" srcId="{6CA1F25F-F608-4C2D-9B64-542EA9563C4E}" destId="{D24A7A33-DC18-41CA-B4FB-EE01CF302753}" srcOrd="1" destOrd="0" parTransId="{C92E9CC1-7E7C-402D-BB4F-92F9C1BA6109}" sibTransId="{307B9F84-C513-4B41-B9BE-DBF9F29532CD}"/>
    <dgm:cxn modelId="{1E187822-B0FF-497B-8460-8D5F39FF64EA}" srcId="{6CA1F25F-F608-4C2D-9B64-542EA9563C4E}" destId="{54520252-23F6-458B-B21F-1059CC2E453B}" srcOrd="2" destOrd="0" parTransId="{103FCC85-696F-4095-8407-E52A437DC0FC}" sibTransId="{E646FE9D-AE41-4838-B851-307C8E726475}"/>
    <dgm:cxn modelId="{C429150E-02DB-4A9E-9087-4BC56C7380F7}" type="presOf" srcId="{D24A7A33-DC18-41CA-B4FB-EE01CF302753}" destId="{8CC253ED-1875-4CD8-8455-CFE078366A61}" srcOrd="0" destOrd="0" presId="urn:microsoft.com/office/officeart/2008/layout/SquareAccentList"/>
    <dgm:cxn modelId="{D52C5E48-4916-4696-BA53-D48122A4EAEF}" type="presOf" srcId="{CB5C3BC0-D2B0-4642-BA55-ED8C15D010B0}" destId="{1C9EF5C7-4CB4-484D-B8C9-A197F2E10DD4}" srcOrd="0" destOrd="0" presId="urn:microsoft.com/office/officeart/2008/layout/SquareAccentList"/>
    <dgm:cxn modelId="{8BF43D08-E7E1-4750-A440-813E97323317}" type="presOf" srcId="{F111FEFA-F845-4CD3-B7CF-E9B9D907C180}" destId="{4E323EB5-A227-44BF-B4FE-61E2DD6B5252}" srcOrd="0" destOrd="0" presId="urn:microsoft.com/office/officeart/2008/layout/SquareAccentList"/>
    <dgm:cxn modelId="{8B7B510D-AF1F-4E8A-9DD0-B3AC302DD1D1}" type="presOf" srcId="{B60E699A-3301-42C6-8A00-35A92B370452}" destId="{F67182AA-D54C-417D-AB53-EFFF8ECBD704}" srcOrd="0" destOrd="0" presId="urn:microsoft.com/office/officeart/2008/layout/SquareAccentList"/>
    <dgm:cxn modelId="{FC8D9230-6C48-482C-B8B7-2AD0CD293B2B}" type="presParOf" srcId="{CC2405F4-E618-4AC9-B6E2-409D887FC8F5}" destId="{B159342A-0408-45A3-94B8-5E8F52949653}" srcOrd="0" destOrd="0" presId="urn:microsoft.com/office/officeart/2008/layout/SquareAccentList"/>
    <dgm:cxn modelId="{80E998E6-B8F6-4699-8192-347EC36708BE}" type="presParOf" srcId="{B159342A-0408-45A3-94B8-5E8F52949653}" destId="{B7376863-0608-4BE7-BF7C-6015882DF057}" srcOrd="0" destOrd="0" presId="urn:microsoft.com/office/officeart/2008/layout/SquareAccentList"/>
    <dgm:cxn modelId="{78F54218-6307-4011-A7BE-2DE095462AFC}" type="presParOf" srcId="{B7376863-0608-4BE7-BF7C-6015882DF057}" destId="{301C39C8-3A06-438F-AE9D-F828C4A86D85}" srcOrd="0" destOrd="0" presId="urn:microsoft.com/office/officeart/2008/layout/SquareAccentList"/>
    <dgm:cxn modelId="{53A5E0A5-0486-4C40-9488-6A4173B33626}" type="presParOf" srcId="{B7376863-0608-4BE7-BF7C-6015882DF057}" destId="{104E365C-1989-42D6-A73B-375E7D3BCB3A}" srcOrd="1" destOrd="0" presId="urn:microsoft.com/office/officeart/2008/layout/SquareAccentList"/>
    <dgm:cxn modelId="{374A2E8F-4A65-4ACA-B3FA-41266B9B8985}" type="presParOf" srcId="{B7376863-0608-4BE7-BF7C-6015882DF057}" destId="{4E323EB5-A227-44BF-B4FE-61E2DD6B5252}" srcOrd="2" destOrd="0" presId="urn:microsoft.com/office/officeart/2008/layout/SquareAccentList"/>
    <dgm:cxn modelId="{91E70664-3091-4910-8978-7A4EB607D582}" type="presParOf" srcId="{B159342A-0408-45A3-94B8-5E8F52949653}" destId="{9EDB1144-F454-4523-AE90-2BD942688E2B}" srcOrd="1" destOrd="0" presId="urn:microsoft.com/office/officeart/2008/layout/SquareAccentList"/>
    <dgm:cxn modelId="{C16C21DF-0C30-4FE6-9685-655EA36F45D2}" type="presParOf" srcId="{9EDB1144-F454-4523-AE90-2BD942688E2B}" destId="{66102320-12ED-4047-9AF5-4804F6204F7A}" srcOrd="0" destOrd="0" presId="urn:microsoft.com/office/officeart/2008/layout/SquareAccentList"/>
    <dgm:cxn modelId="{CF2DB166-12E9-4DD6-B06E-2C6E525CC6F3}" type="presParOf" srcId="{66102320-12ED-4047-9AF5-4804F6204F7A}" destId="{C4E1E270-2FF8-4018-9BD2-3CF850059309}" srcOrd="0" destOrd="0" presId="urn:microsoft.com/office/officeart/2008/layout/SquareAccentList"/>
    <dgm:cxn modelId="{F1240013-2A6F-4A79-9024-08B8D9FC20DC}" type="presParOf" srcId="{66102320-12ED-4047-9AF5-4804F6204F7A}" destId="{A1F7F70D-2F7F-49D7-8DD9-AE17E8E365B4}" srcOrd="1" destOrd="0" presId="urn:microsoft.com/office/officeart/2008/layout/SquareAccentList"/>
    <dgm:cxn modelId="{33CBBCEF-2592-4620-B2F9-36A7DE87E1A0}" type="presParOf" srcId="{9EDB1144-F454-4523-AE90-2BD942688E2B}" destId="{27060ECB-3196-4FC1-8730-D9C6267C2491}" srcOrd="1" destOrd="0" presId="urn:microsoft.com/office/officeart/2008/layout/SquareAccentList"/>
    <dgm:cxn modelId="{7C5142CA-1989-4E2B-8D96-D55143D66D62}" type="presParOf" srcId="{27060ECB-3196-4FC1-8730-D9C6267C2491}" destId="{D049A996-13B6-4902-811C-2653DE251576}" srcOrd="0" destOrd="0" presId="urn:microsoft.com/office/officeart/2008/layout/SquareAccentList"/>
    <dgm:cxn modelId="{EBC5F0F0-76B4-4BCB-86FE-F7D611762676}" type="presParOf" srcId="{27060ECB-3196-4FC1-8730-D9C6267C2491}" destId="{23CAA76F-774D-4687-A925-22FE663EF35C}" srcOrd="1" destOrd="0" presId="urn:microsoft.com/office/officeart/2008/layout/SquareAccentList"/>
    <dgm:cxn modelId="{D9CE4ED6-5F27-4FC4-9062-60C49C932658}" type="presParOf" srcId="{9EDB1144-F454-4523-AE90-2BD942688E2B}" destId="{D4FA991B-4BE3-41B6-9391-F5F4D228F13E}" srcOrd="2" destOrd="0" presId="urn:microsoft.com/office/officeart/2008/layout/SquareAccentList"/>
    <dgm:cxn modelId="{43FF1307-75C1-401B-A803-0F1A58828292}" type="presParOf" srcId="{D4FA991B-4BE3-41B6-9391-F5F4D228F13E}" destId="{A8AE369B-EC2C-48E3-ABF8-2DFB618CC810}" srcOrd="0" destOrd="0" presId="urn:microsoft.com/office/officeart/2008/layout/SquareAccentList"/>
    <dgm:cxn modelId="{E31BF874-D1E3-4137-AD89-F1A31C90734C}" type="presParOf" srcId="{D4FA991B-4BE3-41B6-9391-F5F4D228F13E}" destId="{F67182AA-D54C-417D-AB53-EFFF8ECBD704}" srcOrd="1" destOrd="0" presId="urn:microsoft.com/office/officeart/2008/layout/SquareAccentList"/>
    <dgm:cxn modelId="{A508F32C-8B3C-4547-8134-44FEF8F55699}" type="presParOf" srcId="{9EDB1144-F454-4523-AE90-2BD942688E2B}" destId="{1F22DA18-0D4A-4133-A7C4-06AE25606CBD}" srcOrd="3" destOrd="0" presId="urn:microsoft.com/office/officeart/2008/layout/SquareAccentList"/>
    <dgm:cxn modelId="{27E7A5B3-645F-46F7-ABA2-4624A31DEA6A}" type="presParOf" srcId="{1F22DA18-0D4A-4133-A7C4-06AE25606CBD}" destId="{A123D9B2-240A-4BD9-ACE4-A163158D3872}" srcOrd="0" destOrd="0" presId="urn:microsoft.com/office/officeart/2008/layout/SquareAccentList"/>
    <dgm:cxn modelId="{E3DC9353-7BE1-4E08-9D72-6B794991168E}" type="presParOf" srcId="{1F22DA18-0D4A-4133-A7C4-06AE25606CBD}" destId="{1C9EF5C7-4CB4-484D-B8C9-A197F2E10DD4}" srcOrd="1" destOrd="0" presId="urn:microsoft.com/office/officeart/2008/layout/SquareAccentList"/>
    <dgm:cxn modelId="{4ED844BB-F6A3-44C2-9EED-3A82335A3EB6}" type="presParOf" srcId="{9EDB1144-F454-4523-AE90-2BD942688E2B}" destId="{FEDB3C46-663C-41D2-BBF2-5D3C63EB5E16}" srcOrd="4" destOrd="0" presId="urn:microsoft.com/office/officeart/2008/layout/SquareAccentList"/>
    <dgm:cxn modelId="{D6D6A0D8-06E7-4F6A-9746-1B9389155589}" type="presParOf" srcId="{FEDB3C46-663C-41D2-BBF2-5D3C63EB5E16}" destId="{73C82563-0704-43E0-B6A0-CAFA3E9FD499}" srcOrd="0" destOrd="0" presId="urn:microsoft.com/office/officeart/2008/layout/SquareAccentList"/>
    <dgm:cxn modelId="{66BA20F1-2969-4D51-8FC1-EA056F03A299}" type="presParOf" srcId="{FEDB3C46-663C-41D2-BBF2-5D3C63EB5E16}" destId="{93A6ACEB-8BA6-483A-9F13-1E575E2A687C}" srcOrd="1" destOrd="0" presId="urn:microsoft.com/office/officeart/2008/layout/SquareAccentList"/>
    <dgm:cxn modelId="{1C5B639E-A198-40C4-9EE1-32833C89E1FA}" type="presParOf" srcId="{CC2405F4-E618-4AC9-B6E2-409D887FC8F5}" destId="{1451E01E-BAB6-4191-BC05-406047D0A944}" srcOrd="1" destOrd="0" presId="urn:microsoft.com/office/officeart/2008/layout/SquareAccentList"/>
    <dgm:cxn modelId="{FD90CFDF-A8E6-42BA-8BB8-AAC3CF1F444D}" type="presParOf" srcId="{1451E01E-BAB6-4191-BC05-406047D0A944}" destId="{EE0AD857-236B-48A6-85DE-3B5502015AF1}" srcOrd="0" destOrd="0" presId="urn:microsoft.com/office/officeart/2008/layout/SquareAccentList"/>
    <dgm:cxn modelId="{159C6564-A09B-42AB-B1CA-4F81545E8E2A}" type="presParOf" srcId="{EE0AD857-236B-48A6-85DE-3B5502015AF1}" destId="{597CC383-F493-4B51-91CE-5139B5554B0F}" srcOrd="0" destOrd="0" presId="urn:microsoft.com/office/officeart/2008/layout/SquareAccentList"/>
    <dgm:cxn modelId="{BAC007EC-D841-4C42-AAE5-4031D7C0B957}" type="presParOf" srcId="{EE0AD857-236B-48A6-85DE-3B5502015AF1}" destId="{93D0FFF5-DC4B-4520-A9B6-2C5899A30BAA}" srcOrd="1" destOrd="0" presId="urn:microsoft.com/office/officeart/2008/layout/SquareAccentList"/>
    <dgm:cxn modelId="{1DA533A7-E7D4-4AE6-BE96-1D9ECBD663BA}" type="presParOf" srcId="{EE0AD857-236B-48A6-85DE-3B5502015AF1}" destId="{3968CA43-F7E7-4C96-AFBF-02C3E2762713}" srcOrd="2" destOrd="0" presId="urn:microsoft.com/office/officeart/2008/layout/SquareAccentList"/>
    <dgm:cxn modelId="{1E888D57-4715-49D1-B757-9832A4BAEFD1}" type="presParOf" srcId="{1451E01E-BAB6-4191-BC05-406047D0A944}" destId="{FB36E2DE-8660-4168-A8FC-E9396A8EBD58}" srcOrd="1" destOrd="0" presId="urn:microsoft.com/office/officeart/2008/layout/SquareAccentList"/>
    <dgm:cxn modelId="{E6351A50-4DC3-4F94-8E9D-6F145BD84973}" type="presParOf" srcId="{FB36E2DE-8660-4168-A8FC-E9396A8EBD58}" destId="{168D1DA1-4BA4-4605-AEB2-EB7B04EB0070}" srcOrd="0" destOrd="0" presId="urn:microsoft.com/office/officeart/2008/layout/SquareAccentList"/>
    <dgm:cxn modelId="{449C5269-1C63-4B49-94E6-89DE279D887A}" type="presParOf" srcId="{168D1DA1-4BA4-4605-AEB2-EB7B04EB0070}" destId="{789FFB44-C34E-4B71-8A6D-CD83A4F95089}" srcOrd="0" destOrd="0" presId="urn:microsoft.com/office/officeart/2008/layout/SquareAccentList"/>
    <dgm:cxn modelId="{C37F81FA-9FF9-44D6-9559-846A0A67D959}" type="presParOf" srcId="{168D1DA1-4BA4-4605-AEB2-EB7B04EB0070}" destId="{143FFDA1-DF38-40EC-A6C0-81D2BB621B17}" srcOrd="1" destOrd="0" presId="urn:microsoft.com/office/officeart/2008/layout/SquareAccentList"/>
    <dgm:cxn modelId="{824CF1E6-2A54-40B3-9968-45BA4017188B}" type="presParOf" srcId="{FB36E2DE-8660-4168-A8FC-E9396A8EBD58}" destId="{45F39318-BEE6-4A24-8F42-BF9BA9D4C97F}" srcOrd="1" destOrd="0" presId="urn:microsoft.com/office/officeart/2008/layout/SquareAccentList"/>
    <dgm:cxn modelId="{BB718AEA-D6B8-4682-A5BC-87613E754A1D}" type="presParOf" srcId="{45F39318-BEE6-4A24-8F42-BF9BA9D4C97F}" destId="{6FCA6245-1C8A-4E80-BD44-7D355088787D}" srcOrd="0" destOrd="0" presId="urn:microsoft.com/office/officeart/2008/layout/SquareAccentList"/>
    <dgm:cxn modelId="{381D43C0-77B5-4DB8-9E34-A94C8FF11AF6}" type="presParOf" srcId="{45F39318-BEE6-4A24-8F42-BF9BA9D4C97F}" destId="{8CC253ED-1875-4CD8-8455-CFE078366A61}" srcOrd="1" destOrd="0" presId="urn:microsoft.com/office/officeart/2008/layout/SquareAccentList"/>
    <dgm:cxn modelId="{B55444F0-C4E9-4CBB-940E-7324EDB9773E}" type="presParOf" srcId="{FB36E2DE-8660-4168-A8FC-E9396A8EBD58}" destId="{EBE420CE-21DB-4EBD-AF74-97CC5A1F2DD3}" srcOrd="2" destOrd="0" presId="urn:microsoft.com/office/officeart/2008/layout/SquareAccentList"/>
    <dgm:cxn modelId="{0A89D501-C850-4E19-A263-776782CF20AF}" type="presParOf" srcId="{EBE420CE-21DB-4EBD-AF74-97CC5A1F2DD3}" destId="{0F5F3FE9-557D-4452-97D9-A4384F3D2270}" srcOrd="0" destOrd="0" presId="urn:microsoft.com/office/officeart/2008/layout/SquareAccentList"/>
    <dgm:cxn modelId="{C81702F3-11E9-4447-9ED1-D81E71189FD5}" type="presParOf" srcId="{EBE420CE-21DB-4EBD-AF74-97CC5A1F2DD3}" destId="{C021A768-B10B-45EC-B7DC-5B2331CF8B3E}" srcOrd="1" destOrd="0" presId="urn:microsoft.com/office/officeart/2008/layout/SquareAccentList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53348C-E74B-497C-B69A-73194580317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7408D82-91D5-4F23-92BB-88A61656FF30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contabilità di cassa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D3C0F386-CFA6-45DE-9E0A-342476671AD0}" type="parTrans" cxnId="{007E7357-BAB0-4C79-9EBC-035531757B8A}">
      <dgm:prSet/>
      <dgm:spPr/>
      <dgm:t>
        <a:bodyPr/>
        <a:lstStyle/>
        <a:p>
          <a:endParaRPr lang="it-IT"/>
        </a:p>
      </dgm:t>
    </dgm:pt>
    <dgm:pt modelId="{D8EBAC69-DB0A-4A3A-82BC-B8BBBFF07013}" type="sibTrans" cxnId="{007E7357-BAB0-4C79-9EBC-035531757B8A}">
      <dgm:prSet/>
      <dgm:spPr/>
      <dgm:t>
        <a:bodyPr/>
        <a:lstStyle/>
        <a:p>
          <a:endParaRPr lang="it-IT"/>
        </a:p>
      </dgm:t>
    </dgm:pt>
    <dgm:pt modelId="{36E3F054-6166-401C-B359-7614BFE58718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contabilità con le banche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A3D2311F-D988-428C-BA05-010196C4EAB4}" type="parTrans" cxnId="{A8748408-7FE6-44EE-BE6C-C194C2DD8939}">
      <dgm:prSet/>
      <dgm:spPr/>
      <dgm:t>
        <a:bodyPr/>
        <a:lstStyle/>
        <a:p>
          <a:endParaRPr lang="it-IT"/>
        </a:p>
      </dgm:t>
    </dgm:pt>
    <dgm:pt modelId="{9D59D97E-8E9D-4C9D-AB2B-994B88D29AFC}" type="sibTrans" cxnId="{A8748408-7FE6-44EE-BE6C-C194C2DD8939}">
      <dgm:prSet/>
      <dgm:spPr/>
      <dgm:t>
        <a:bodyPr/>
        <a:lstStyle/>
        <a:p>
          <a:endParaRPr lang="it-IT"/>
        </a:p>
      </dgm:t>
    </dgm:pt>
    <dgm:pt modelId="{C200EFB9-CCBC-496F-90DE-1592796345BE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contabilità delle vendite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61E0B631-5627-4C36-BFF1-777658E80FD2}" type="parTrans" cxnId="{2CFBE442-86E3-4615-BEB1-FBA0E879F785}">
      <dgm:prSet/>
      <dgm:spPr/>
      <dgm:t>
        <a:bodyPr/>
        <a:lstStyle/>
        <a:p>
          <a:endParaRPr lang="it-IT"/>
        </a:p>
      </dgm:t>
    </dgm:pt>
    <dgm:pt modelId="{E03FA2C7-D67C-4593-95CB-356514D0AFAB}" type="sibTrans" cxnId="{2CFBE442-86E3-4615-BEB1-FBA0E879F785}">
      <dgm:prSet/>
      <dgm:spPr/>
      <dgm:t>
        <a:bodyPr/>
        <a:lstStyle/>
        <a:p>
          <a:endParaRPr lang="it-IT"/>
        </a:p>
      </dgm:t>
    </dgm:pt>
    <dgm:pt modelId="{B71E5613-50D3-4ACE-9197-2FD2E8163F13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contabilità degli acquisti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B4B24B79-790B-4016-BBEB-AF4C834B1EF9}" type="parTrans" cxnId="{EF465014-67A7-4B36-B04F-E3BCA918C2E2}">
      <dgm:prSet/>
      <dgm:spPr/>
      <dgm:t>
        <a:bodyPr/>
        <a:lstStyle/>
        <a:p>
          <a:endParaRPr lang="it-IT"/>
        </a:p>
      </dgm:t>
    </dgm:pt>
    <dgm:pt modelId="{964C64A5-F678-43C0-9B51-DBDA2C82EAD4}" type="sibTrans" cxnId="{EF465014-67A7-4B36-B04F-E3BCA918C2E2}">
      <dgm:prSet/>
      <dgm:spPr/>
      <dgm:t>
        <a:bodyPr/>
        <a:lstStyle/>
        <a:p>
          <a:endParaRPr lang="it-IT"/>
        </a:p>
      </dgm:t>
    </dgm:pt>
    <dgm:pt modelId="{B2CD2E0A-8A13-4E7B-873F-5FEE0A7715BD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contabilità di magazzino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E5F7E2AE-0E94-415C-A40E-65D4A010DC2D}" type="parTrans" cxnId="{739F39E1-FDDD-48FA-90D8-E50B93210B0C}">
      <dgm:prSet/>
      <dgm:spPr/>
      <dgm:t>
        <a:bodyPr/>
        <a:lstStyle/>
        <a:p>
          <a:endParaRPr lang="it-IT"/>
        </a:p>
      </dgm:t>
    </dgm:pt>
    <dgm:pt modelId="{87FCAC86-8D2F-4BE6-90CA-0F1436960B5B}" type="sibTrans" cxnId="{739F39E1-FDDD-48FA-90D8-E50B93210B0C}">
      <dgm:prSet/>
      <dgm:spPr/>
      <dgm:t>
        <a:bodyPr/>
        <a:lstStyle/>
        <a:p>
          <a:endParaRPr lang="it-IT"/>
        </a:p>
      </dgm:t>
    </dgm:pt>
    <dgm:pt modelId="{04A423C1-F700-4740-A39C-14ADFDE63685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contabilità del personale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7A38F8C8-09B3-4F6D-8D81-3724CCAF0A34}" type="parTrans" cxnId="{6CB2F300-D809-4AB0-A76F-F46972EE8AFB}">
      <dgm:prSet/>
      <dgm:spPr/>
      <dgm:t>
        <a:bodyPr/>
        <a:lstStyle/>
        <a:p>
          <a:endParaRPr lang="it-IT"/>
        </a:p>
      </dgm:t>
    </dgm:pt>
    <dgm:pt modelId="{FF134021-8508-4218-9B2D-EFB3D17C2123}" type="sibTrans" cxnId="{6CB2F300-D809-4AB0-A76F-F46972EE8AFB}">
      <dgm:prSet/>
      <dgm:spPr/>
      <dgm:t>
        <a:bodyPr/>
        <a:lstStyle/>
        <a:p>
          <a:endParaRPr lang="it-IT"/>
        </a:p>
      </dgm:t>
    </dgm:pt>
    <dgm:pt modelId="{A6DE1C26-1170-430F-87D4-512FFE8E7EEB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contabilità dei beni strumentali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E5ACB968-67AA-485B-8973-49F497EBD0C4}" type="parTrans" cxnId="{40336E43-4F43-4FCE-8F36-E451618FDE10}">
      <dgm:prSet/>
      <dgm:spPr/>
      <dgm:t>
        <a:bodyPr/>
        <a:lstStyle/>
        <a:p>
          <a:endParaRPr lang="it-IT"/>
        </a:p>
      </dgm:t>
    </dgm:pt>
    <dgm:pt modelId="{5A7ACEE4-E45B-4B6E-87A8-004B4FDCB487}" type="sibTrans" cxnId="{40336E43-4F43-4FCE-8F36-E451618FDE10}">
      <dgm:prSet/>
      <dgm:spPr/>
      <dgm:t>
        <a:bodyPr/>
        <a:lstStyle/>
        <a:p>
          <a:endParaRPr lang="it-IT"/>
        </a:p>
      </dgm:t>
    </dgm:pt>
    <dgm:pt modelId="{AADD9BB6-D739-470A-8B29-0D7B24B00530}" type="pres">
      <dgm:prSet presAssocID="{FE53348C-E74B-497C-B69A-7319458031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212029-E9F9-4963-8CBC-77BD197DF3E1}" type="pres">
      <dgm:prSet presAssocID="{E7408D82-91D5-4F23-92BB-88A61656FF30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712C0C9-4DCD-448C-A924-DBD0F1C1F789}" type="pres">
      <dgm:prSet presAssocID="{D8EBAC69-DB0A-4A3A-82BC-B8BBBFF07013}" presName="spacer" presStyleCnt="0"/>
      <dgm:spPr/>
    </dgm:pt>
    <dgm:pt modelId="{D2F37495-C2F0-4563-9841-405A9223C641}" type="pres">
      <dgm:prSet presAssocID="{36E3F054-6166-401C-B359-7614BFE58718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60AFE6-343B-4390-A8CD-9C514D4CF26E}" type="pres">
      <dgm:prSet presAssocID="{9D59D97E-8E9D-4C9D-AB2B-994B88D29AFC}" presName="spacer" presStyleCnt="0"/>
      <dgm:spPr/>
    </dgm:pt>
    <dgm:pt modelId="{7858FB35-7EB0-483B-85A7-CCC3000772C2}" type="pres">
      <dgm:prSet presAssocID="{C200EFB9-CCBC-496F-90DE-1592796345B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DEB48C-C224-4BBA-AFFF-D915FF647FEB}" type="pres">
      <dgm:prSet presAssocID="{E03FA2C7-D67C-4593-95CB-356514D0AFAB}" presName="spacer" presStyleCnt="0"/>
      <dgm:spPr/>
    </dgm:pt>
    <dgm:pt modelId="{1A4F5671-5338-4900-9DAD-4CC97B4357D9}" type="pres">
      <dgm:prSet presAssocID="{B71E5613-50D3-4ACE-9197-2FD2E8163F13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3D0AA83-9F4C-48BC-B47C-BE4F4E76D236}" type="pres">
      <dgm:prSet presAssocID="{964C64A5-F678-43C0-9B51-DBDA2C82EAD4}" presName="spacer" presStyleCnt="0"/>
      <dgm:spPr/>
    </dgm:pt>
    <dgm:pt modelId="{9C696864-14A0-4919-BF5E-EF746814405D}" type="pres">
      <dgm:prSet presAssocID="{B2CD2E0A-8A13-4E7B-873F-5FEE0A7715BD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C8B667B-A06B-416B-9C96-9DD6E8EC6748}" type="pres">
      <dgm:prSet presAssocID="{87FCAC86-8D2F-4BE6-90CA-0F1436960B5B}" presName="spacer" presStyleCnt="0"/>
      <dgm:spPr/>
    </dgm:pt>
    <dgm:pt modelId="{5AFFDF8F-F98A-444E-82B0-7536BFFCBF6D}" type="pres">
      <dgm:prSet presAssocID="{04A423C1-F700-4740-A39C-14ADFDE63685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B11735-6C57-422B-994A-FBA2B6C758C6}" type="pres">
      <dgm:prSet presAssocID="{FF134021-8508-4218-9B2D-EFB3D17C2123}" presName="spacer" presStyleCnt="0"/>
      <dgm:spPr/>
    </dgm:pt>
    <dgm:pt modelId="{3A0DD696-5CEF-4534-B9BA-D25550F8052B}" type="pres">
      <dgm:prSet presAssocID="{A6DE1C26-1170-430F-87D4-512FFE8E7EEB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7B3A810-148F-4D35-A659-19BDD9807FAF}" type="presOf" srcId="{E7408D82-91D5-4F23-92BB-88A61656FF30}" destId="{2B212029-E9F9-4963-8CBC-77BD197DF3E1}" srcOrd="0" destOrd="0" presId="urn:microsoft.com/office/officeart/2005/8/layout/vList2"/>
    <dgm:cxn modelId="{77BD6EF7-6615-4FCC-930B-6A33A8225679}" type="presOf" srcId="{36E3F054-6166-401C-B359-7614BFE58718}" destId="{D2F37495-C2F0-4563-9841-405A9223C641}" srcOrd="0" destOrd="0" presId="urn:microsoft.com/office/officeart/2005/8/layout/vList2"/>
    <dgm:cxn modelId="{2CFBE442-86E3-4615-BEB1-FBA0E879F785}" srcId="{FE53348C-E74B-497C-B69A-731945803170}" destId="{C200EFB9-CCBC-496F-90DE-1592796345BE}" srcOrd="2" destOrd="0" parTransId="{61E0B631-5627-4C36-BFF1-777658E80FD2}" sibTransId="{E03FA2C7-D67C-4593-95CB-356514D0AFAB}"/>
    <dgm:cxn modelId="{4A33FDA8-5569-4485-9728-EE461FBA9F75}" type="presOf" srcId="{C200EFB9-CCBC-496F-90DE-1592796345BE}" destId="{7858FB35-7EB0-483B-85A7-CCC3000772C2}" srcOrd="0" destOrd="0" presId="urn:microsoft.com/office/officeart/2005/8/layout/vList2"/>
    <dgm:cxn modelId="{6CB2F300-D809-4AB0-A76F-F46972EE8AFB}" srcId="{FE53348C-E74B-497C-B69A-731945803170}" destId="{04A423C1-F700-4740-A39C-14ADFDE63685}" srcOrd="5" destOrd="0" parTransId="{7A38F8C8-09B3-4F6D-8D81-3724CCAF0A34}" sibTransId="{FF134021-8508-4218-9B2D-EFB3D17C2123}"/>
    <dgm:cxn modelId="{DC699188-F8CA-4DCD-AEB7-A8BA290F48FE}" type="presOf" srcId="{A6DE1C26-1170-430F-87D4-512FFE8E7EEB}" destId="{3A0DD696-5CEF-4534-B9BA-D25550F8052B}" srcOrd="0" destOrd="0" presId="urn:microsoft.com/office/officeart/2005/8/layout/vList2"/>
    <dgm:cxn modelId="{40336E43-4F43-4FCE-8F36-E451618FDE10}" srcId="{FE53348C-E74B-497C-B69A-731945803170}" destId="{A6DE1C26-1170-430F-87D4-512FFE8E7EEB}" srcOrd="6" destOrd="0" parTransId="{E5ACB968-67AA-485B-8973-49F497EBD0C4}" sibTransId="{5A7ACEE4-E45B-4B6E-87A8-004B4FDCB487}"/>
    <dgm:cxn modelId="{007E7357-BAB0-4C79-9EBC-035531757B8A}" srcId="{FE53348C-E74B-497C-B69A-731945803170}" destId="{E7408D82-91D5-4F23-92BB-88A61656FF30}" srcOrd="0" destOrd="0" parTransId="{D3C0F386-CFA6-45DE-9E0A-342476671AD0}" sibTransId="{D8EBAC69-DB0A-4A3A-82BC-B8BBBFF07013}"/>
    <dgm:cxn modelId="{181D3AD3-9DA9-4232-8DCC-E8A302837A4E}" type="presOf" srcId="{B2CD2E0A-8A13-4E7B-873F-5FEE0A7715BD}" destId="{9C696864-14A0-4919-BF5E-EF746814405D}" srcOrd="0" destOrd="0" presId="urn:microsoft.com/office/officeart/2005/8/layout/vList2"/>
    <dgm:cxn modelId="{01BEA954-C120-4218-B8A7-452E2549B2B2}" type="presOf" srcId="{FE53348C-E74B-497C-B69A-731945803170}" destId="{AADD9BB6-D739-470A-8B29-0D7B24B00530}" srcOrd="0" destOrd="0" presId="urn:microsoft.com/office/officeart/2005/8/layout/vList2"/>
    <dgm:cxn modelId="{A8748408-7FE6-44EE-BE6C-C194C2DD8939}" srcId="{FE53348C-E74B-497C-B69A-731945803170}" destId="{36E3F054-6166-401C-B359-7614BFE58718}" srcOrd="1" destOrd="0" parTransId="{A3D2311F-D988-428C-BA05-010196C4EAB4}" sibTransId="{9D59D97E-8E9D-4C9D-AB2B-994B88D29AFC}"/>
    <dgm:cxn modelId="{C30910D1-B2BF-4CCF-B418-09D4E293142D}" type="presOf" srcId="{04A423C1-F700-4740-A39C-14ADFDE63685}" destId="{5AFFDF8F-F98A-444E-82B0-7536BFFCBF6D}" srcOrd="0" destOrd="0" presId="urn:microsoft.com/office/officeart/2005/8/layout/vList2"/>
    <dgm:cxn modelId="{EF465014-67A7-4B36-B04F-E3BCA918C2E2}" srcId="{FE53348C-E74B-497C-B69A-731945803170}" destId="{B71E5613-50D3-4ACE-9197-2FD2E8163F13}" srcOrd="3" destOrd="0" parTransId="{B4B24B79-790B-4016-BBEB-AF4C834B1EF9}" sibTransId="{964C64A5-F678-43C0-9B51-DBDA2C82EAD4}"/>
    <dgm:cxn modelId="{F7FBCF58-0203-4F52-A406-B9D63C3939EB}" type="presOf" srcId="{B71E5613-50D3-4ACE-9197-2FD2E8163F13}" destId="{1A4F5671-5338-4900-9DAD-4CC97B4357D9}" srcOrd="0" destOrd="0" presId="urn:microsoft.com/office/officeart/2005/8/layout/vList2"/>
    <dgm:cxn modelId="{739F39E1-FDDD-48FA-90D8-E50B93210B0C}" srcId="{FE53348C-E74B-497C-B69A-731945803170}" destId="{B2CD2E0A-8A13-4E7B-873F-5FEE0A7715BD}" srcOrd="4" destOrd="0" parTransId="{E5F7E2AE-0E94-415C-A40E-65D4A010DC2D}" sibTransId="{87FCAC86-8D2F-4BE6-90CA-0F1436960B5B}"/>
    <dgm:cxn modelId="{5F339D73-8223-46BA-8152-28216BB1343F}" type="presParOf" srcId="{AADD9BB6-D739-470A-8B29-0D7B24B00530}" destId="{2B212029-E9F9-4963-8CBC-77BD197DF3E1}" srcOrd="0" destOrd="0" presId="urn:microsoft.com/office/officeart/2005/8/layout/vList2"/>
    <dgm:cxn modelId="{5D18F737-D4C0-449C-8A7D-E3F84B146F0C}" type="presParOf" srcId="{AADD9BB6-D739-470A-8B29-0D7B24B00530}" destId="{C712C0C9-4DCD-448C-A924-DBD0F1C1F789}" srcOrd="1" destOrd="0" presId="urn:microsoft.com/office/officeart/2005/8/layout/vList2"/>
    <dgm:cxn modelId="{CA00F235-28A4-4FA0-A74C-EEF1FBD8F2C8}" type="presParOf" srcId="{AADD9BB6-D739-470A-8B29-0D7B24B00530}" destId="{D2F37495-C2F0-4563-9841-405A9223C641}" srcOrd="2" destOrd="0" presId="urn:microsoft.com/office/officeart/2005/8/layout/vList2"/>
    <dgm:cxn modelId="{F74443B2-AF90-45DA-A17F-990FD0EEA142}" type="presParOf" srcId="{AADD9BB6-D739-470A-8B29-0D7B24B00530}" destId="{D260AFE6-343B-4390-A8CD-9C514D4CF26E}" srcOrd="3" destOrd="0" presId="urn:microsoft.com/office/officeart/2005/8/layout/vList2"/>
    <dgm:cxn modelId="{B02FA67F-A68C-414C-9019-5AD9480810D2}" type="presParOf" srcId="{AADD9BB6-D739-470A-8B29-0D7B24B00530}" destId="{7858FB35-7EB0-483B-85A7-CCC3000772C2}" srcOrd="4" destOrd="0" presId="urn:microsoft.com/office/officeart/2005/8/layout/vList2"/>
    <dgm:cxn modelId="{C4BAABC1-E92B-47BA-BB37-6C639263985C}" type="presParOf" srcId="{AADD9BB6-D739-470A-8B29-0D7B24B00530}" destId="{FADEB48C-C224-4BBA-AFFF-D915FF647FEB}" srcOrd="5" destOrd="0" presId="urn:microsoft.com/office/officeart/2005/8/layout/vList2"/>
    <dgm:cxn modelId="{F0F01FC5-FCEB-4506-8ABF-B8687C8C2842}" type="presParOf" srcId="{AADD9BB6-D739-470A-8B29-0D7B24B00530}" destId="{1A4F5671-5338-4900-9DAD-4CC97B4357D9}" srcOrd="6" destOrd="0" presId="urn:microsoft.com/office/officeart/2005/8/layout/vList2"/>
    <dgm:cxn modelId="{2DC965A6-CF9F-461C-A9A2-706189FE678B}" type="presParOf" srcId="{AADD9BB6-D739-470A-8B29-0D7B24B00530}" destId="{23D0AA83-9F4C-48BC-B47C-BE4F4E76D236}" srcOrd="7" destOrd="0" presId="urn:microsoft.com/office/officeart/2005/8/layout/vList2"/>
    <dgm:cxn modelId="{C860BED8-0078-4C48-BA24-D7862D51FD73}" type="presParOf" srcId="{AADD9BB6-D739-470A-8B29-0D7B24B00530}" destId="{9C696864-14A0-4919-BF5E-EF746814405D}" srcOrd="8" destOrd="0" presId="urn:microsoft.com/office/officeart/2005/8/layout/vList2"/>
    <dgm:cxn modelId="{4DF072AE-6FBB-47E2-AD91-A75512736A36}" type="presParOf" srcId="{AADD9BB6-D739-470A-8B29-0D7B24B00530}" destId="{4C8B667B-A06B-416B-9C96-9DD6E8EC6748}" srcOrd="9" destOrd="0" presId="urn:microsoft.com/office/officeart/2005/8/layout/vList2"/>
    <dgm:cxn modelId="{877E08F8-CD5C-4D9C-A5E3-946D1F46DC41}" type="presParOf" srcId="{AADD9BB6-D739-470A-8B29-0D7B24B00530}" destId="{5AFFDF8F-F98A-444E-82B0-7536BFFCBF6D}" srcOrd="10" destOrd="0" presId="urn:microsoft.com/office/officeart/2005/8/layout/vList2"/>
    <dgm:cxn modelId="{60CB886C-D012-43B1-AB81-AAAEBE189F54}" type="presParOf" srcId="{AADD9BB6-D739-470A-8B29-0D7B24B00530}" destId="{A0B11735-6C57-422B-994A-FBA2B6C758C6}" srcOrd="11" destOrd="0" presId="urn:microsoft.com/office/officeart/2005/8/layout/vList2"/>
    <dgm:cxn modelId="{B1C4CB7C-8E9D-4D63-A469-6CD2A0CFF503}" type="presParOf" srcId="{AADD9BB6-D739-470A-8B29-0D7B24B00530}" destId="{3A0DD696-5CEF-4534-B9BA-D25550F8052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7EC527-9570-48BA-946E-6CECA41267E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4C4407DF-5904-4878-A829-A9971943B9F5}">
      <dgm:prSet custT="1"/>
      <dgm:spPr/>
      <dgm:t>
        <a:bodyPr/>
        <a:lstStyle/>
        <a:p>
          <a:pPr rtl="0"/>
          <a:r>
            <a:rPr lang="it-IT" sz="18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operazioni di </a:t>
          </a:r>
          <a:r>
            <a:rPr lang="it-IT" sz="1800" b="1" dirty="0" smtClean="0">
              <a:solidFill>
                <a:schemeClr val="tx1"/>
              </a:solidFill>
              <a:latin typeface="Baskerville Old Face" panose="02020602080505020303" pitchFamily="18" charset="0"/>
            </a:rPr>
            <a:t>compravendita internazionale </a:t>
          </a:r>
          <a:r>
            <a:rPr lang="it-IT" sz="18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possono essere distinte in </a:t>
          </a:r>
          <a:endParaRPr lang="it-IT" sz="1800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A5160347-A2A4-4424-94C2-B98FE69FB31F}" type="parTrans" cxnId="{0C5F2A2F-B86D-445E-B599-F46A3C0345D7}">
      <dgm:prSet/>
      <dgm:spPr/>
      <dgm:t>
        <a:bodyPr/>
        <a:lstStyle/>
        <a:p>
          <a:endParaRPr lang="it-IT"/>
        </a:p>
      </dgm:t>
    </dgm:pt>
    <dgm:pt modelId="{F090B51E-6471-44E5-9286-46B8B1A79038}" type="sibTrans" cxnId="{0C5F2A2F-B86D-445E-B599-F46A3C0345D7}">
      <dgm:prSet/>
      <dgm:spPr/>
      <dgm:t>
        <a:bodyPr/>
        <a:lstStyle/>
        <a:p>
          <a:endParaRPr lang="it-IT"/>
        </a:p>
      </dgm:t>
    </dgm:pt>
    <dgm:pt modelId="{20791623-AEC9-4100-9040-1860DD842032}">
      <dgm:prSet custT="1"/>
      <dgm:spPr/>
      <dgm:t>
        <a:bodyPr/>
        <a:lstStyle/>
        <a:p>
          <a:pPr rtl="0"/>
          <a:r>
            <a:rPr lang="it-IT" sz="1800" smtClean="0">
              <a:solidFill>
                <a:schemeClr val="tx1"/>
              </a:solidFill>
              <a:latin typeface="Baskerville Old Face" panose="02020602080505020303" pitchFamily="18" charset="0"/>
            </a:rPr>
            <a:t>Acquisti intracomunitari</a:t>
          </a:r>
          <a:endParaRPr lang="it-IT" sz="180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F30BF0F5-41A5-4F18-89FC-97AE5D4EDE14}" type="parTrans" cxnId="{CEE29151-EF30-4E2F-9E70-B7C9EBB42F4F}">
      <dgm:prSet/>
      <dgm:spPr/>
      <dgm:t>
        <a:bodyPr/>
        <a:lstStyle/>
        <a:p>
          <a:endParaRPr lang="it-IT"/>
        </a:p>
      </dgm:t>
    </dgm:pt>
    <dgm:pt modelId="{4CB36C3C-F208-4DD3-975A-7DF4591334E9}" type="sibTrans" cxnId="{CEE29151-EF30-4E2F-9E70-B7C9EBB42F4F}">
      <dgm:prSet/>
      <dgm:spPr/>
      <dgm:t>
        <a:bodyPr/>
        <a:lstStyle/>
        <a:p>
          <a:endParaRPr lang="it-IT"/>
        </a:p>
      </dgm:t>
    </dgm:pt>
    <dgm:pt modelId="{C4DCB806-203A-4FF6-AB21-2A3E8A08882D}">
      <dgm:prSet custT="1"/>
      <dgm:spPr/>
      <dgm:t>
        <a:bodyPr/>
        <a:lstStyle/>
        <a:p>
          <a:pPr rtl="0"/>
          <a:r>
            <a:rPr lang="it-IT" sz="18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Vendite intracomunitarie</a:t>
          </a:r>
          <a:endParaRPr lang="it-IT" sz="1800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9BEEBEAA-706C-4B96-888A-A12AF1268C65}" type="parTrans" cxnId="{6C22D065-9F27-4D08-803D-1B7E1C5FBB70}">
      <dgm:prSet/>
      <dgm:spPr/>
      <dgm:t>
        <a:bodyPr/>
        <a:lstStyle/>
        <a:p>
          <a:endParaRPr lang="it-IT"/>
        </a:p>
      </dgm:t>
    </dgm:pt>
    <dgm:pt modelId="{0329B1CE-7C8A-458B-83A8-3B4F89B1EB2D}" type="sibTrans" cxnId="{6C22D065-9F27-4D08-803D-1B7E1C5FBB70}">
      <dgm:prSet/>
      <dgm:spPr/>
      <dgm:t>
        <a:bodyPr/>
        <a:lstStyle/>
        <a:p>
          <a:endParaRPr lang="it-IT"/>
        </a:p>
      </dgm:t>
    </dgm:pt>
    <dgm:pt modelId="{C14DF852-6455-4EC9-B462-1F7F40F9C275}">
      <dgm:prSet custT="1"/>
      <dgm:spPr/>
      <dgm:t>
        <a:bodyPr/>
        <a:lstStyle/>
        <a:p>
          <a:pPr rtl="0"/>
          <a:r>
            <a:rPr lang="it-IT" sz="18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Importazioni </a:t>
          </a:r>
          <a:endParaRPr lang="it-IT" sz="1800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476AD39F-D15D-4E2D-BDA5-395EAEFBF54D}" type="parTrans" cxnId="{638FCDB6-9D99-4535-AE3F-954E285444FB}">
      <dgm:prSet/>
      <dgm:spPr/>
      <dgm:t>
        <a:bodyPr/>
        <a:lstStyle/>
        <a:p>
          <a:endParaRPr lang="it-IT"/>
        </a:p>
      </dgm:t>
    </dgm:pt>
    <dgm:pt modelId="{B8AD1D18-D1C6-459C-965D-8E30DC80B7AD}" type="sibTrans" cxnId="{638FCDB6-9D99-4535-AE3F-954E285444FB}">
      <dgm:prSet/>
      <dgm:spPr/>
      <dgm:t>
        <a:bodyPr/>
        <a:lstStyle/>
        <a:p>
          <a:endParaRPr lang="it-IT"/>
        </a:p>
      </dgm:t>
    </dgm:pt>
    <dgm:pt modelId="{755A4FD0-6715-4CB8-BDA3-BB002FD2BA2A}">
      <dgm:prSet custT="1"/>
      <dgm:spPr/>
      <dgm:t>
        <a:bodyPr/>
        <a:lstStyle/>
        <a:p>
          <a:pPr rtl="0"/>
          <a:r>
            <a:rPr lang="it-IT" sz="18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Esportazioni</a:t>
          </a:r>
          <a:endParaRPr lang="it-IT" sz="1800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DF687FD9-12F5-4018-858C-0BA3D4F345F7}" type="parTrans" cxnId="{9AB41C10-237F-43EF-8E08-BA2F1450E2EC}">
      <dgm:prSet/>
      <dgm:spPr/>
      <dgm:t>
        <a:bodyPr/>
        <a:lstStyle/>
        <a:p>
          <a:endParaRPr lang="it-IT"/>
        </a:p>
      </dgm:t>
    </dgm:pt>
    <dgm:pt modelId="{02911B2A-16A8-47E0-9F86-D23B17AFCEA9}" type="sibTrans" cxnId="{9AB41C10-237F-43EF-8E08-BA2F1450E2EC}">
      <dgm:prSet/>
      <dgm:spPr/>
      <dgm:t>
        <a:bodyPr/>
        <a:lstStyle/>
        <a:p>
          <a:endParaRPr lang="it-IT"/>
        </a:p>
      </dgm:t>
    </dgm:pt>
    <dgm:pt modelId="{D95E4ED2-08B4-4AA6-B2F4-7E71E7EFDF10}" type="pres">
      <dgm:prSet presAssocID="{2F7EC527-9570-48BA-946E-6CECA41267E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5A0FB3D-9566-46CB-9874-56BA5726D1FF}" type="pres">
      <dgm:prSet presAssocID="{2F7EC527-9570-48BA-946E-6CECA41267ED}" presName="arrow" presStyleLbl="bgShp" presStyleIdx="0" presStyleCnt="1"/>
      <dgm:spPr/>
    </dgm:pt>
    <dgm:pt modelId="{E21F1765-B147-43BE-987C-C277612AD850}" type="pres">
      <dgm:prSet presAssocID="{2F7EC527-9570-48BA-946E-6CECA41267ED}" presName="linearProcess" presStyleCnt="0"/>
      <dgm:spPr/>
    </dgm:pt>
    <dgm:pt modelId="{0B3DA00C-6485-46BC-963D-BA03E336FA2E}" type="pres">
      <dgm:prSet presAssocID="{4C4407DF-5904-4878-A829-A9971943B9F5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AB41C10-237F-43EF-8E08-BA2F1450E2EC}" srcId="{4C4407DF-5904-4878-A829-A9971943B9F5}" destId="{755A4FD0-6715-4CB8-BDA3-BB002FD2BA2A}" srcOrd="3" destOrd="0" parTransId="{DF687FD9-12F5-4018-858C-0BA3D4F345F7}" sibTransId="{02911B2A-16A8-47E0-9F86-D23B17AFCEA9}"/>
    <dgm:cxn modelId="{EF504BA0-E5C1-4402-841C-F6E527962A06}" type="presOf" srcId="{C4DCB806-203A-4FF6-AB21-2A3E8A08882D}" destId="{0B3DA00C-6485-46BC-963D-BA03E336FA2E}" srcOrd="0" destOrd="2" presId="urn:microsoft.com/office/officeart/2005/8/layout/hProcess9"/>
    <dgm:cxn modelId="{6C22D065-9F27-4D08-803D-1B7E1C5FBB70}" srcId="{4C4407DF-5904-4878-A829-A9971943B9F5}" destId="{C4DCB806-203A-4FF6-AB21-2A3E8A08882D}" srcOrd="1" destOrd="0" parTransId="{9BEEBEAA-706C-4B96-888A-A12AF1268C65}" sibTransId="{0329B1CE-7C8A-458B-83A8-3B4F89B1EB2D}"/>
    <dgm:cxn modelId="{638FCDB6-9D99-4535-AE3F-954E285444FB}" srcId="{4C4407DF-5904-4878-A829-A9971943B9F5}" destId="{C14DF852-6455-4EC9-B462-1F7F40F9C275}" srcOrd="2" destOrd="0" parTransId="{476AD39F-D15D-4E2D-BDA5-395EAEFBF54D}" sibTransId="{B8AD1D18-D1C6-459C-965D-8E30DC80B7AD}"/>
    <dgm:cxn modelId="{F727E605-EC8A-4655-980C-E073BFF571FB}" type="presOf" srcId="{20791623-AEC9-4100-9040-1860DD842032}" destId="{0B3DA00C-6485-46BC-963D-BA03E336FA2E}" srcOrd="0" destOrd="1" presId="urn:microsoft.com/office/officeart/2005/8/layout/hProcess9"/>
    <dgm:cxn modelId="{0C5F2A2F-B86D-445E-B599-F46A3C0345D7}" srcId="{2F7EC527-9570-48BA-946E-6CECA41267ED}" destId="{4C4407DF-5904-4878-A829-A9971943B9F5}" srcOrd="0" destOrd="0" parTransId="{A5160347-A2A4-4424-94C2-B98FE69FB31F}" sibTransId="{F090B51E-6471-44E5-9286-46B8B1A79038}"/>
    <dgm:cxn modelId="{9C31E93A-0967-498F-B530-FBB3AB1D9CBD}" type="presOf" srcId="{4C4407DF-5904-4878-A829-A9971943B9F5}" destId="{0B3DA00C-6485-46BC-963D-BA03E336FA2E}" srcOrd="0" destOrd="0" presId="urn:microsoft.com/office/officeart/2005/8/layout/hProcess9"/>
    <dgm:cxn modelId="{CEE29151-EF30-4E2F-9E70-B7C9EBB42F4F}" srcId="{4C4407DF-5904-4878-A829-A9971943B9F5}" destId="{20791623-AEC9-4100-9040-1860DD842032}" srcOrd="0" destOrd="0" parTransId="{F30BF0F5-41A5-4F18-89FC-97AE5D4EDE14}" sibTransId="{4CB36C3C-F208-4DD3-975A-7DF4591334E9}"/>
    <dgm:cxn modelId="{7258E3B9-344F-4BAF-BCEF-B07451893118}" type="presOf" srcId="{C14DF852-6455-4EC9-B462-1F7F40F9C275}" destId="{0B3DA00C-6485-46BC-963D-BA03E336FA2E}" srcOrd="0" destOrd="3" presId="urn:microsoft.com/office/officeart/2005/8/layout/hProcess9"/>
    <dgm:cxn modelId="{7947932B-8A0E-45E0-9B44-E7EF993BDE2A}" type="presOf" srcId="{755A4FD0-6715-4CB8-BDA3-BB002FD2BA2A}" destId="{0B3DA00C-6485-46BC-963D-BA03E336FA2E}" srcOrd="0" destOrd="4" presId="urn:microsoft.com/office/officeart/2005/8/layout/hProcess9"/>
    <dgm:cxn modelId="{BFBD10AC-D83F-4AD7-9A57-EB1C33C4B390}" type="presOf" srcId="{2F7EC527-9570-48BA-946E-6CECA41267ED}" destId="{D95E4ED2-08B4-4AA6-B2F4-7E71E7EFDF10}" srcOrd="0" destOrd="0" presId="urn:microsoft.com/office/officeart/2005/8/layout/hProcess9"/>
    <dgm:cxn modelId="{8A698E12-0365-4521-BD54-E55821EF1BC7}" type="presParOf" srcId="{D95E4ED2-08B4-4AA6-B2F4-7E71E7EFDF10}" destId="{15A0FB3D-9566-46CB-9874-56BA5726D1FF}" srcOrd="0" destOrd="0" presId="urn:microsoft.com/office/officeart/2005/8/layout/hProcess9"/>
    <dgm:cxn modelId="{5AE85049-8181-4452-A31E-2E8DA5264603}" type="presParOf" srcId="{D95E4ED2-08B4-4AA6-B2F4-7E71E7EFDF10}" destId="{E21F1765-B147-43BE-987C-C277612AD850}" srcOrd="1" destOrd="0" presId="urn:microsoft.com/office/officeart/2005/8/layout/hProcess9"/>
    <dgm:cxn modelId="{238CAA50-E974-4A93-AD29-6427A4F56CDC}" type="presParOf" srcId="{E21F1765-B147-43BE-987C-C277612AD850}" destId="{0B3DA00C-6485-46BC-963D-BA03E336FA2E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3AFD44-0208-4365-8EC0-E468D9D876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9B0244D-FD23-428A-8E4F-932850470C1A}">
      <dgm:prSet custT="1"/>
      <dgm:spPr/>
      <dgm:t>
        <a:bodyPr/>
        <a:lstStyle/>
        <a:p>
          <a:pPr algn="ctr" rtl="0"/>
          <a:r>
            <a:rPr lang="it-IT" sz="2400" b="1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operazioni intracomunitarie</a:t>
          </a:r>
          <a:endParaRPr lang="it-IT" sz="2400" b="1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A5926A1D-D7EA-4385-867B-ABA03EADC348}" type="parTrans" cxnId="{F0D1FC2D-4B77-4289-9A5F-2B425A1BD7E1}">
      <dgm:prSet/>
      <dgm:spPr/>
      <dgm:t>
        <a:bodyPr/>
        <a:lstStyle/>
        <a:p>
          <a:endParaRPr lang="it-IT"/>
        </a:p>
      </dgm:t>
    </dgm:pt>
    <dgm:pt modelId="{36EF464B-2E9E-4B96-9F16-5748EDE8B1C1}" type="sibTrans" cxnId="{F0D1FC2D-4B77-4289-9A5F-2B425A1BD7E1}">
      <dgm:prSet/>
      <dgm:spPr/>
      <dgm:t>
        <a:bodyPr/>
        <a:lstStyle/>
        <a:p>
          <a:endParaRPr lang="it-IT"/>
        </a:p>
      </dgm:t>
    </dgm:pt>
    <dgm:pt modelId="{629F7782-6C04-4EEA-8B90-10E50A3C99B5}">
      <dgm:prSet custT="1"/>
      <dgm:spPr>
        <a:solidFill>
          <a:schemeClr val="accent3"/>
        </a:solidFill>
      </dgm:spPr>
      <dgm:t>
        <a:bodyPr/>
        <a:lstStyle/>
        <a:p>
          <a:pPr algn="ctr" rtl="0"/>
          <a:r>
            <a:rPr lang="it-IT" sz="2000" dirty="0" smtClean="0">
              <a:solidFill>
                <a:schemeClr val="tx1"/>
              </a:solidFill>
            </a:rPr>
            <a:t>REQUISITI ai fini IVA</a:t>
          </a:r>
          <a:endParaRPr lang="it-IT" sz="2000" dirty="0">
            <a:solidFill>
              <a:schemeClr val="tx1"/>
            </a:solidFill>
          </a:endParaRPr>
        </a:p>
      </dgm:t>
    </dgm:pt>
    <dgm:pt modelId="{83F8543A-CFBF-4F4F-9FBA-D8011B288406}" type="parTrans" cxnId="{AB4578DD-A07F-446E-9520-9ADBDB934693}">
      <dgm:prSet/>
      <dgm:spPr/>
      <dgm:t>
        <a:bodyPr/>
        <a:lstStyle/>
        <a:p>
          <a:endParaRPr lang="it-IT"/>
        </a:p>
      </dgm:t>
    </dgm:pt>
    <dgm:pt modelId="{74EF8C21-E023-482C-9F4C-22D8E06C2C97}" type="sibTrans" cxnId="{AB4578DD-A07F-446E-9520-9ADBDB934693}">
      <dgm:prSet/>
      <dgm:spPr/>
      <dgm:t>
        <a:bodyPr/>
        <a:lstStyle/>
        <a:p>
          <a:endParaRPr lang="it-IT"/>
        </a:p>
      </dgm:t>
    </dgm:pt>
    <dgm:pt modelId="{F91AD36C-D87C-4552-ADB8-CFC9BE76F96D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Operazione a titolo oneroso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4CF319BE-D967-4F3D-8A7F-2EE8AA6909AF}" type="parTrans" cxnId="{59D8EBC0-2024-457D-A212-82BB09583463}">
      <dgm:prSet/>
      <dgm:spPr/>
      <dgm:t>
        <a:bodyPr/>
        <a:lstStyle/>
        <a:p>
          <a:endParaRPr lang="it-IT"/>
        </a:p>
      </dgm:t>
    </dgm:pt>
    <dgm:pt modelId="{44073892-D6B0-4390-B582-B45B0BCB5DC7}" type="sibTrans" cxnId="{59D8EBC0-2024-457D-A212-82BB09583463}">
      <dgm:prSet/>
      <dgm:spPr/>
      <dgm:t>
        <a:bodyPr/>
        <a:lstStyle/>
        <a:p>
          <a:endParaRPr lang="it-IT"/>
        </a:p>
      </dgm:t>
    </dgm:pt>
    <dgm:pt modelId="{0F6E436C-9283-4040-BE78-875F8EDC4D7D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Il bene viene movimentato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B86C732B-EFCB-4518-8920-C481FC1F3EE6}" type="parTrans" cxnId="{05B45C77-1588-49A3-9059-C68B2F95B047}">
      <dgm:prSet/>
      <dgm:spPr/>
      <dgm:t>
        <a:bodyPr/>
        <a:lstStyle/>
        <a:p>
          <a:endParaRPr lang="it-IT"/>
        </a:p>
      </dgm:t>
    </dgm:pt>
    <dgm:pt modelId="{A97BDE98-CC7B-48D2-A3F4-299725161571}" type="sibTrans" cxnId="{05B45C77-1588-49A3-9059-C68B2F95B047}">
      <dgm:prSet/>
      <dgm:spPr/>
      <dgm:t>
        <a:bodyPr/>
        <a:lstStyle/>
        <a:p>
          <a:endParaRPr lang="it-IT"/>
        </a:p>
      </dgm:t>
    </dgm:pt>
    <dgm:pt modelId="{2CE487A3-BB35-43A7-B099-73FB13A0DB97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Il bene deve essere immesso in UE in </a:t>
          </a:r>
          <a:r>
            <a:rPr lang="it-IT" sz="1800" b="1" dirty="0" smtClean="0">
              <a:latin typeface="Baskerville Old Face" panose="02020602080505020303" pitchFamily="18" charset="0"/>
            </a:rPr>
            <a:t>libera pratica</a:t>
          </a:r>
          <a:endParaRPr lang="it-IT" sz="1800" b="1" dirty="0">
            <a:latin typeface="Baskerville Old Face" panose="02020602080505020303" pitchFamily="18" charset="0"/>
          </a:endParaRPr>
        </a:p>
      </dgm:t>
    </dgm:pt>
    <dgm:pt modelId="{4BC8CF0B-80D1-4F45-8414-E9058F038097}" type="parTrans" cxnId="{82CD14AB-3DC7-442B-A2DF-F5F292363D6B}">
      <dgm:prSet/>
      <dgm:spPr/>
      <dgm:t>
        <a:bodyPr/>
        <a:lstStyle/>
        <a:p>
          <a:endParaRPr lang="it-IT"/>
        </a:p>
      </dgm:t>
    </dgm:pt>
    <dgm:pt modelId="{69173A37-06CD-49D3-BDE3-8DA91D6A3725}" type="sibTrans" cxnId="{82CD14AB-3DC7-442B-A2DF-F5F292363D6B}">
      <dgm:prSet/>
      <dgm:spPr/>
      <dgm:t>
        <a:bodyPr/>
        <a:lstStyle/>
        <a:p>
          <a:endParaRPr lang="it-IT"/>
        </a:p>
      </dgm:t>
    </dgm:pt>
    <dgm:pt modelId="{0AE9DFB4-9925-4CEE-A94D-FEADE5E41798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Le parti devono avere un numero di partita IVA sia in Italia che nell’altro Paese intracomunitario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B00EABC9-79B0-450B-81E4-618EB5526A9A}" type="parTrans" cxnId="{3211C627-27C9-47FC-830D-FC5F7C803265}">
      <dgm:prSet/>
      <dgm:spPr/>
      <dgm:t>
        <a:bodyPr/>
        <a:lstStyle/>
        <a:p>
          <a:endParaRPr lang="it-IT"/>
        </a:p>
      </dgm:t>
    </dgm:pt>
    <dgm:pt modelId="{F57A5555-2E62-4B57-8B6D-AA9800CAA010}" type="sibTrans" cxnId="{3211C627-27C9-47FC-830D-FC5F7C803265}">
      <dgm:prSet/>
      <dgm:spPr/>
      <dgm:t>
        <a:bodyPr/>
        <a:lstStyle/>
        <a:p>
          <a:endParaRPr lang="it-IT"/>
        </a:p>
      </dgm:t>
    </dgm:pt>
    <dgm:pt modelId="{9C7EBECA-734B-4EA5-804A-88DEDF4B0CFB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Le operazioni vengono registrate nel </a:t>
          </a:r>
          <a:r>
            <a:rPr lang="it-IT" sz="1800" b="1" dirty="0" smtClean="0">
              <a:latin typeface="Baskerville Old Face" panose="02020602080505020303" pitchFamily="18" charset="0"/>
            </a:rPr>
            <a:t>Modello </a:t>
          </a:r>
          <a:r>
            <a:rPr lang="it-IT" sz="1800" b="1" dirty="0" err="1" smtClean="0">
              <a:latin typeface="Baskerville Old Face" panose="02020602080505020303" pitchFamily="18" charset="0"/>
            </a:rPr>
            <a:t>Intrastat</a:t>
          </a:r>
          <a:endParaRPr lang="it-IT" sz="1800" b="1" dirty="0">
            <a:latin typeface="Baskerville Old Face" panose="02020602080505020303" pitchFamily="18" charset="0"/>
          </a:endParaRPr>
        </a:p>
      </dgm:t>
    </dgm:pt>
    <dgm:pt modelId="{9D6572EA-D946-40FB-AEB3-999A9009C57F}" type="parTrans" cxnId="{D6A10885-6315-4F2C-A093-12A137F1C9CF}">
      <dgm:prSet/>
      <dgm:spPr/>
      <dgm:t>
        <a:bodyPr/>
        <a:lstStyle/>
        <a:p>
          <a:endParaRPr lang="it-IT"/>
        </a:p>
      </dgm:t>
    </dgm:pt>
    <dgm:pt modelId="{5FC8C6D2-8C55-4A64-A584-EDCF4B89668D}" type="sibTrans" cxnId="{D6A10885-6315-4F2C-A093-12A137F1C9CF}">
      <dgm:prSet/>
      <dgm:spPr/>
      <dgm:t>
        <a:bodyPr/>
        <a:lstStyle/>
        <a:p>
          <a:endParaRPr lang="it-IT"/>
        </a:p>
      </dgm:t>
    </dgm:pt>
    <dgm:pt modelId="{5660996C-A3BC-44FC-B090-A080923C9CAE}">
      <dgm:prSet custT="1"/>
      <dgm:spPr/>
      <dgm:t>
        <a:bodyPr/>
        <a:lstStyle/>
        <a:p>
          <a:pPr rtl="0"/>
          <a:endParaRPr lang="it-IT" sz="2000" dirty="0"/>
        </a:p>
      </dgm:t>
    </dgm:pt>
    <dgm:pt modelId="{9D405CD9-05F6-476A-8302-E320254969D5}" type="parTrans" cxnId="{B1A4C80E-7F73-48B5-AB52-A8F7A6EF9908}">
      <dgm:prSet/>
      <dgm:spPr/>
      <dgm:t>
        <a:bodyPr/>
        <a:lstStyle/>
        <a:p>
          <a:endParaRPr lang="it-IT"/>
        </a:p>
      </dgm:t>
    </dgm:pt>
    <dgm:pt modelId="{05C92863-7173-48F3-8B9F-BDF654CAE1FC}" type="sibTrans" cxnId="{B1A4C80E-7F73-48B5-AB52-A8F7A6EF9908}">
      <dgm:prSet/>
      <dgm:spPr/>
      <dgm:t>
        <a:bodyPr/>
        <a:lstStyle/>
        <a:p>
          <a:endParaRPr lang="it-IT"/>
        </a:p>
      </dgm:t>
    </dgm:pt>
    <dgm:pt modelId="{D4F20440-106D-44F9-B9FD-534B5FAAB9E8}" type="pres">
      <dgm:prSet presAssocID="{413AFD44-0208-4365-8EC0-E468D9D876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A8341E-1AF6-456C-B2E5-48E54E649463}" type="pres">
      <dgm:prSet presAssocID="{19B0244D-FD23-428A-8E4F-932850470C1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12282BC-583B-460C-A027-28EBF2640FCE}" type="pres">
      <dgm:prSet presAssocID="{36EF464B-2E9E-4B96-9F16-5748EDE8B1C1}" presName="spacer" presStyleCnt="0"/>
      <dgm:spPr/>
    </dgm:pt>
    <dgm:pt modelId="{B46BFA5F-E3CE-42A5-978B-503E258FD457}" type="pres">
      <dgm:prSet presAssocID="{629F7782-6C04-4EEA-8B90-10E50A3C99B5}" presName="parentText" presStyleLbl="node1" presStyleIdx="1" presStyleCnt="2" custScaleY="6967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0FC202-99D3-450C-8A57-0153259DE2AC}" type="pres">
      <dgm:prSet presAssocID="{629F7782-6C04-4EEA-8B90-10E50A3C99B5}" presName="childText" presStyleLbl="revTx" presStyleIdx="0" presStyleCnt="1" custScaleY="15826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2B3D6C8-8259-4DFF-9328-874EC1A2E8C1}" type="presOf" srcId="{F91AD36C-D87C-4552-ADB8-CFC9BE76F96D}" destId="{210FC202-99D3-450C-8A57-0153259DE2AC}" srcOrd="0" destOrd="1" presId="urn:microsoft.com/office/officeart/2005/8/layout/vList2"/>
    <dgm:cxn modelId="{59D8EBC0-2024-457D-A212-82BB09583463}" srcId="{629F7782-6C04-4EEA-8B90-10E50A3C99B5}" destId="{F91AD36C-D87C-4552-ADB8-CFC9BE76F96D}" srcOrd="1" destOrd="0" parTransId="{4CF319BE-D967-4F3D-8A7F-2EE8AA6909AF}" sibTransId="{44073892-D6B0-4390-B582-B45B0BCB5DC7}"/>
    <dgm:cxn modelId="{CC992AA1-FE3C-4FAB-AF04-1E9BF475D033}" type="presOf" srcId="{5660996C-A3BC-44FC-B090-A080923C9CAE}" destId="{210FC202-99D3-450C-8A57-0153259DE2AC}" srcOrd="0" destOrd="0" presId="urn:microsoft.com/office/officeart/2005/8/layout/vList2"/>
    <dgm:cxn modelId="{4D6199C3-625C-4CE3-8E4C-94F8A3F77CCD}" type="presOf" srcId="{2CE487A3-BB35-43A7-B099-73FB13A0DB97}" destId="{210FC202-99D3-450C-8A57-0153259DE2AC}" srcOrd="0" destOrd="3" presId="urn:microsoft.com/office/officeart/2005/8/layout/vList2"/>
    <dgm:cxn modelId="{F0D1FC2D-4B77-4289-9A5F-2B425A1BD7E1}" srcId="{413AFD44-0208-4365-8EC0-E468D9D87681}" destId="{19B0244D-FD23-428A-8E4F-932850470C1A}" srcOrd="0" destOrd="0" parTransId="{A5926A1D-D7EA-4385-867B-ABA03EADC348}" sibTransId="{36EF464B-2E9E-4B96-9F16-5748EDE8B1C1}"/>
    <dgm:cxn modelId="{4F64EA3D-4470-4CC7-8C51-A180A418A7B1}" type="presOf" srcId="{0AE9DFB4-9925-4CEE-A94D-FEADE5E41798}" destId="{210FC202-99D3-450C-8A57-0153259DE2AC}" srcOrd="0" destOrd="4" presId="urn:microsoft.com/office/officeart/2005/8/layout/vList2"/>
    <dgm:cxn modelId="{AB4578DD-A07F-446E-9520-9ADBDB934693}" srcId="{413AFD44-0208-4365-8EC0-E468D9D87681}" destId="{629F7782-6C04-4EEA-8B90-10E50A3C99B5}" srcOrd="1" destOrd="0" parTransId="{83F8543A-CFBF-4F4F-9FBA-D8011B288406}" sibTransId="{74EF8C21-E023-482C-9F4C-22D8E06C2C97}"/>
    <dgm:cxn modelId="{051EA706-E611-4BB0-B2C4-1D82D8224E8E}" type="presOf" srcId="{0F6E436C-9283-4040-BE78-875F8EDC4D7D}" destId="{210FC202-99D3-450C-8A57-0153259DE2AC}" srcOrd="0" destOrd="2" presId="urn:microsoft.com/office/officeart/2005/8/layout/vList2"/>
    <dgm:cxn modelId="{4BBC8C35-8AAA-4245-9B1B-80103B1F796E}" type="presOf" srcId="{9C7EBECA-734B-4EA5-804A-88DEDF4B0CFB}" destId="{210FC202-99D3-450C-8A57-0153259DE2AC}" srcOrd="0" destOrd="5" presId="urn:microsoft.com/office/officeart/2005/8/layout/vList2"/>
    <dgm:cxn modelId="{05B45C77-1588-49A3-9059-C68B2F95B047}" srcId="{629F7782-6C04-4EEA-8B90-10E50A3C99B5}" destId="{0F6E436C-9283-4040-BE78-875F8EDC4D7D}" srcOrd="2" destOrd="0" parTransId="{B86C732B-EFCB-4518-8920-C481FC1F3EE6}" sibTransId="{A97BDE98-CC7B-48D2-A3F4-299725161571}"/>
    <dgm:cxn modelId="{B1A4C80E-7F73-48B5-AB52-A8F7A6EF9908}" srcId="{629F7782-6C04-4EEA-8B90-10E50A3C99B5}" destId="{5660996C-A3BC-44FC-B090-A080923C9CAE}" srcOrd="0" destOrd="0" parTransId="{9D405CD9-05F6-476A-8302-E320254969D5}" sibTransId="{05C92863-7173-48F3-8B9F-BDF654CAE1FC}"/>
    <dgm:cxn modelId="{E14E6DDC-D2E0-4E18-BBAD-26CC49E6786A}" type="presOf" srcId="{413AFD44-0208-4365-8EC0-E468D9D87681}" destId="{D4F20440-106D-44F9-B9FD-534B5FAAB9E8}" srcOrd="0" destOrd="0" presId="urn:microsoft.com/office/officeart/2005/8/layout/vList2"/>
    <dgm:cxn modelId="{60C89A2C-CC77-4DDB-9CBA-721C4DEF116B}" type="presOf" srcId="{19B0244D-FD23-428A-8E4F-932850470C1A}" destId="{2BA8341E-1AF6-456C-B2E5-48E54E649463}" srcOrd="0" destOrd="0" presId="urn:microsoft.com/office/officeart/2005/8/layout/vList2"/>
    <dgm:cxn modelId="{D6A10885-6315-4F2C-A093-12A137F1C9CF}" srcId="{629F7782-6C04-4EEA-8B90-10E50A3C99B5}" destId="{9C7EBECA-734B-4EA5-804A-88DEDF4B0CFB}" srcOrd="5" destOrd="0" parTransId="{9D6572EA-D946-40FB-AEB3-999A9009C57F}" sibTransId="{5FC8C6D2-8C55-4A64-A584-EDCF4B89668D}"/>
    <dgm:cxn modelId="{82CD14AB-3DC7-442B-A2DF-F5F292363D6B}" srcId="{629F7782-6C04-4EEA-8B90-10E50A3C99B5}" destId="{2CE487A3-BB35-43A7-B099-73FB13A0DB97}" srcOrd="3" destOrd="0" parTransId="{4BC8CF0B-80D1-4F45-8414-E9058F038097}" sibTransId="{69173A37-06CD-49D3-BDE3-8DA91D6A3725}"/>
    <dgm:cxn modelId="{D155D3CD-BE87-473E-BCC8-8BB10DB4608D}" type="presOf" srcId="{629F7782-6C04-4EEA-8B90-10E50A3C99B5}" destId="{B46BFA5F-E3CE-42A5-978B-503E258FD457}" srcOrd="0" destOrd="0" presId="urn:microsoft.com/office/officeart/2005/8/layout/vList2"/>
    <dgm:cxn modelId="{3211C627-27C9-47FC-830D-FC5F7C803265}" srcId="{629F7782-6C04-4EEA-8B90-10E50A3C99B5}" destId="{0AE9DFB4-9925-4CEE-A94D-FEADE5E41798}" srcOrd="4" destOrd="0" parTransId="{B00EABC9-79B0-450B-81E4-618EB5526A9A}" sibTransId="{F57A5555-2E62-4B57-8B6D-AA9800CAA010}"/>
    <dgm:cxn modelId="{2CC15800-6213-474E-9651-1276C328B728}" type="presParOf" srcId="{D4F20440-106D-44F9-B9FD-534B5FAAB9E8}" destId="{2BA8341E-1AF6-456C-B2E5-48E54E649463}" srcOrd="0" destOrd="0" presId="urn:microsoft.com/office/officeart/2005/8/layout/vList2"/>
    <dgm:cxn modelId="{8D298652-2DB2-4E40-A6CF-C3F7A0577902}" type="presParOf" srcId="{D4F20440-106D-44F9-B9FD-534B5FAAB9E8}" destId="{812282BC-583B-460C-A027-28EBF2640FCE}" srcOrd="1" destOrd="0" presId="urn:microsoft.com/office/officeart/2005/8/layout/vList2"/>
    <dgm:cxn modelId="{A3C05078-2816-4364-A716-0683F49CFEA0}" type="presParOf" srcId="{D4F20440-106D-44F9-B9FD-534B5FAAB9E8}" destId="{B46BFA5F-E3CE-42A5-978B-503E258FD457}" srcOrd="2" destOrd="0" presId="urn:microsoft.com/office/officeart/2005/8/layout/vList2"/>
    <dgm:cxn modelId="{D59D51DF-7385-496D-A2E9-AD94AF33869F}" type="presParOf" srcId="{D4F20440-106D-44F9-B9FD-534B5FAAB9E8}" destId="{210FC202-99D3-450C-8A57-0153259DE2A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EE3DBD-A6B0-4417-AFF5-32A21DBAC7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7BC4755-24E3-4D00-86C8-F19C8E7680C6}">
      <dgm:prSet custT="1"/>
      <dgm:spPr>
        <a:solidFill>
          <a:schemeClr val="accent5">
            <a:lumMod val="90000"/>
          </a:schemeClr>
        </a:solidFill>
      </dgm:spPr>
      <dgm:t>
        <a:bodyPr/>
        <a:lstStyle/>
        <a:p>
          <a:pPr algn="ctr" rtl="0"/>
          <a:r>
            <a:rPr lang="it-IT" sz="2400" b="1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cessioni intracomunitarie</a:t>
          </a:r>
          <a:endParaRPr lang="it-IT" sz="2400" b="1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F8B3F23F-392D-4BE0-9F6E-2E0D45CE6BD0}" type="parTrans" cxnId="{E6EBD1CA-770F-4359-84B7-A2B8BCE6829E}">
      <dgm:prSet/>
      <dgm:spPr/>
      <dgm:t>
        <a:bodyPr/>
        <a:lstStyle/>
        <a:p>
          <a:endParaRPr lang="it-IT"/>
        </a:p>
      </dgm:t>
    </dgm:pt>
    <dgm:pt modelId="{6A5A82D6-29EE-44D9-AE8F-EE9AEE62B0E0}" type="sibTrans" cxnId="{E6EBD1CA-770F-4359-84B7-A2B8BCE6829E}">
      <dgm:prSet/>
      <dgm:spPr/>
      <dgm:t>
        <a:bodyPr/>
        <a:lstStyle/>
        <a:p>
          <a:endParaRPr lang="it-IT"/>
        </a:p>
      </dgm:t>
    </dgm:pt>
    <dgm:pt modelId="{068A730E-0519-4802-A773-121D6F1B27F0}">
      <dgm:prSet custT="1"/>
      <dgm:spPr>
        <a:solidFill>
          <a:schemeClr val="accent3"/>
        </a:solidFill>
      </dgm:spPr>
      <dgm:t>
        <a:bodyPr/>
        <a:lstStyle/>
        <a:p>
          <a:pPr algn="ctr" rtl="0"/>
          <a:r>
            <a:rPr lang="it-IT" sz="2000" dirty="0" smtClean="0">
              <a:solidFill>
                <a:schemeClr val="tx1"/>
              </a:solidFill>
            </a:rPr>
            <a:t>CARATTERISTICHE:</a:t>
          </a:r>
          <a:endParaRPr lang="it-IT" sz="2000" dirty="0">
            <a:solidFill>
              <a:schemeClr val="tx1"/>
            </a:solidFill>
          </a:endParaRPr>
        </a:p>
      </dgm:t>
    </dgm:pt>
    <dgm:pt modelId="{965E3E41-CA18-435F-8E94-BA7B5890F890}" type="parTrans" cxnId="{03784DC5-444E-4A86-9521-1D81D15CD0D9}">
      <dgm:prSet/>
      <dgm:spPr/>
      <dgm:t>
        <a:bodyPr/>
        <a:lstStyle/>
        <a:p>
          <a:endParaRPr lang="it-IT"/>
        </a:p>
      </dgm:t>
    </dgm:pt>
    <dgm:pt modelId="{6F180E75-197A-4AC3-8DF9-0934C664E816}" type="sibTrans" cxnId="{03784DC5-444E-4A86-9521-1D81D15CD0D9}">
      <dgm:prSet/>
      <dgm:spPr/>
      <dgm:t>
        <a:bodyPr/>
        <a:lstStyle/>
        <a:p>
          <a:endParaRPr lang="it-IT"/>
        </a:p>
      </dgm:t>
    </dgm:pt>
    <dgm:pt modelId="{587265BD-3723-4CC8-8257-6D6F7906A796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Beneficiano della </a:t>
          </a:r>
          <a:r>
            <a:rPr lang="it-IT" sz="1800" b="1" dirty="0" smtClean="0">
              <a:latin typeface="Baskerville Old Face" panose="02020602080505020303" pitchFamily="18" charset="0"/>
            </a:rPr>
            <a:t>non imponibilità </a:t>
          </a:r>
          <a:r>
            <a:rPr lang="it-IT" sz="1800" dirty="0" smtClean="0">
              <a:latin typeface="Baskerville Old Face" panose="02020602080505020303" pitchFamily="18" charset="0"/>
            </a:rPr>
            <a:t>ai fini IVA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8A9C9F99-6461-4F65-B438-4D7539EB0C37}" type="parTrans" cxnId="{F34A7EC0-7BF9-4049-BC9D-21C58433C013}">
      <dgm:prSet/>
      <dgm:spPr/>
      <dgm:t>
        <a:bodyPr/>
        <a:lstStyle/>
        <a:p>
          <a:endParaRPr lang="it-IT"/>
        </a:p>
      </dgm:t>
    </dgm:pt>
    <dgm:pt modelId="{1FD856D3-16D0-4B72-956A-E9BD64C651A1}" type="sibTrans" cxnId="{F34A7EC0-7BF9-4049-BC9D-21C58433C013}">
      <dgm:prSet/>
      <dgm:spPr/>
      <dgm:t>
        <a:bodyPr/>
        <a:lstStyle/>
        <a:p>
          <a:endParaRPr lang="it-IT"/>
        </a:p>
      </dgm:t>
    </dgm:pt>
    <dgm:pt modelId="{6F8A2E47-A86E-4DFB-B30C-BDADEC294421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Vengono assoggettate al regime fiscale del Paese di destinazione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74813698-9AC0-479A-B7D1-AA5FC861521F}" type="parTrans" cxnId="{28F48D0C-EBCB-47AE-9CC5-9FB8593BFDB8}">
      <dgm:prSet/>
      <dgm:spPr/>
      <dgm:t>
        <a:bodyPr/>
        <a:lstStyle/>
        <a:p>
          <a:endParaRPr lang="it-IT"/>
        </a:p>
      </dgm:t>
    </dgm:pt>
    <dgm:pt modelId="{01C75006-3B1D-4BD3-B489-38638446B215}" type="sibTrans" cxnId="{28F48D0C-EBCB-47AE-9CC5-9FB8593BFDB8}">
      <dgm:prSet/>
      <dgm:spPr/>
      <dgm:t>
        <a:bodyPr/>
        <a:lstStyle/>
        <a:p>
          <a:endParaRPr lang="it-IT"/>
        </a:p>
      </dgm:t>
    </dgm:pt>
    <dgm:pt modelId="{42CCDD71-7FE6-447B-9CA4-A626D0341394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In fattura si annota: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1664C316-BD3E-4BEC-B6FD-981DEA72BA39}" type="parTrans" cxnId="{99F4F1D7-2239-4385-88AC-9CCD095DDA19}">
      <dgm:prSet/>
      <dgm:spPr/>
      <dgm:t>
        <a:bodyPr/>
        <a:lstStyle/>
        <a:p>
          <a:endParaRPr lang="it-IT"/>
        </a:p>
      </dgm:t>
    </dgm:pt>
    <dgm:pt modelId="{FBFB34E4-8E33-41F5-9069-B627657652D3}" type="sibTrans" cxnId="{99F4F1D7-2239-4385-88AC-9CCD095DDA19}">
      <dgm:prSet/>
      <dgm:spPr/>
      <dgm:t>
        <a:bodyPr/>
        <a:lstStyle/>
        <a:p>
          <a:endParaRPr lang="it-IT"/>
        </a:p>
      </dgm:t>
    </dgm:pt>
    <dgm:pt modelId="{4FA52427-59CE-4350-BE83-2141E6D9F96D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dicitura “cessione non imponibile art. 41 DL n. 331/1993”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11E49129-61C5-4164-806E-B055597E0BCA}" type="parTrans" cxnId="{E35A0FE7-2375-4EE1-B65A-D9E48BB290AA}">
      <dgm:prSet/>
      <dgm:spPr/>
      <dgm:t>
        <a:bodyPr/>
        <a:lstStyle/>
        <a:p>
          <a:endParaRPr lang="it-IT"/>
        </a:p>
      </dgm:t>
    </dgm:pt>
    <dgm:pt modelId="{CD37888B-578D-4057-81A1-0DDFD3BE136E}" type="sibTrans" cxnId="{E35A0FE7-2375-4EE1-B65A-D9E48BB290AA}">
      <dgm:prSet/>
      <dgm:spPr/>
      <dgm:t>
        <a:bodyPr/>
        <a:lstStyle/>
        <a:p>
          <a:endParaRPr lang="it-IT"/>
        </a:p>
      </dgm:t>
    </dgm:pt>
    <dgm:pt modelId="{85AB0D33-EEBB-4E59-B117-31C2019F1B9B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numero partita IVA del cliente preceduto dalla sigla identificativa del Paese cui appartiene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0901A762-9400-402F-8CAC-C668530C636C}" type="parTrans" cxnId="{E52701D1-7033-4CF8-AA57-0D87F1BFE7E9}">
      <dgm:prSet/>
      <dgm:spPr/>
      <dgm:t>
        <a:bodyPr/>
        <a:lstStyle/>
        <a:p>
          <a:endParaRPr lang="it-IT"/>
        </a:p>
      </dgm:t>
    </dgm:pt>
    <dgm:pt modelId="{83AAC4A3-B86E-496B-8136-1336232EE2F7}" type="sibTrans" cxnId="{E52701D1-7033-4CF8-AA57-0D87F1BFE7E9}">
      <dgm:prSet/>
      <dgm:spPr/>
      <dgm:t>
        <a:bodyPr/>
        <a:lstStyle/>
        <a:p>
          <a:endParaRPr lang="it-IT"/>
        </a:p>
      </dgm:t>
    </dgm:pt>
    <dgm:pt modelId="{37821B8D-E2D1-47BA-9B30-C3DF7CB6B7E8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Riepilogo mensile avviene attraverso modello INTRA 1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C5C7B0FF-6849-460F-A9A7-2A4DC6920293}" type="parTrans" cxnId="{F3AA62A1-28D6-425F-9656-98B6A3953B75}">
      <dgm:prSet/>
      <dgm:spPr/>
      <dgm:t>
        <a:bodyPr/>
        <a:lstStyle/>
        <a:p>
          <a:endParaRPr lang="it-IT"/>
        </a:p>
      </dgm:t>
    </dgm:pt>
    <dgm:pt modelId="{848DE9DF-F5FC-4126-A978-AB48CEC35A2C}" type="sibTrans" cxnId="{F3AA62A1-28D6-425F-9656-98B6A3953B75}">
      <dgm:prSet/>
      <dgm:spPr/>
      <dgm:t>
        <a:bodyPr/>
        <a:lstStyle/>
        <a:p>
          <a:endParaRPr lang="it-IT"/>
        </a:p>
      </dgm:t>
    </dgm:pt>
    <dgm:pt modelId="{04C40203-9C4C-402C-A12E-110220F4E5F8}">
      <dgm:prSet custT="1"/>
      <dgm:spPr/>
      <dgm:t>
        <a:bodyPr/>
        <a:lstStyle/>
        <a:p>
          <a:pPr rtl="0"/>
          <a:endParaRPr lang="it-IT" sz="2000" dirty="0"/>
        </a:p>
      </dgm:t>
    </dgm:pt>
    <dgm:pt modelId="{92E2FDAF-2015-4C30-9716-52834BF89A52}" type="parTrans" cxnId="{2C64CFCD-DBBB-4B1F-A619-55B1777D785D}">
      <dgm:prSet/>
      <dgm:spPr/>
      <dgm:t>
        <a:bodyPr/>
        <a:lstStyle/>
        <a:p>
          <a:endParaRPr lang="it-IT"/>
        </a:p>
      </dgm:t>
    </dgm:pt>
    <dgm:pt modelId="{B95B5448-E827-4619-8F86-E2821B9CF96D}" type="sibTrans" cxnId="{2C64CFCD-DBBB-4B1F-A619-55B1777D785D}">
      <dgm:prSet/>
      <dgm:spPr/>
      <dgm:t>
        <a:bodyPr/>
        <a:lstStyle/>
        <a:p>
          <a:endParaRPr lang="it-IT"/>
        </a:p>
      </dgm:t>
    </dgm:pt>
    <dgm:pt modelId="{906E33CE-2A73-4A7F-AA1A-35B7307860F5}">
      <dgm:prSet custT="1"/>
      <dgm:spPr/>
      <dgm:t>
        <a:bodyPr/>
        <a:lstStyle/>
        <a:p>
          <a:pPr rtl="0"/>
          <a:endParaRPr lang="it-IT" sz="1800" dirty="0">
            <a:latin typeface="Baskerville Old Face" panose="02020602080505020303" pitchFamily="18" charset="0"/>
          </a:endParaRPr>
        </a:p>
      </dgm:t>
    </dgm:pt>
    <dgm:pt modelId="{E7DFF44A-C50B-45A7-8B3B-A99677905101}" type="parTrans" cxnId="{AFCA5F84-DD7C-45D2-AB41-BEEA567A0DCC}">
      <dgm:prSet/>
      <dgm:spPr/>
      <dgm:t>
        <a:bodyPr/>
        <a:lstStyle/>
        <a:p>
          <a:endParaRPr lang="it-IT"/>
        </a:p>
      </dgm:t>
    </dgm:pt>
    <dgm:pt modelId="{CE208B70-338B-46EA-8342-B78F6968F077}" type="sibTrans" cxnId="{AFCA5F84-DD7C-45D2-AB41-BEEA567A0DCC}">
      <dgm:prSet/>
      <dgm:spPr/>
      <dgm:t>
        <a:bodyPr/>
        <a:lstStyle/>
        <a:p>
          <a:endParaRPr lang="it-IT"/>
        </a:p>
      </dgm:t>
    </dgm:pt>
    <dgm:pt modelId="{CA296B45-9F8A-43FC-A851-B74B18CAC6FC}">
      <dgm:prSet custT="1"/>
      <dgm:spPr/>
      <dgm:t>
        <a:bodyPr/>
        <a:lstStyle/>
        <a:p>
          <a:pPr rtl="0"/>
          <a:endParaRPr lang="it-IT" sz="1800" dirty="0">
            <a:latin typeface="Baskerville Old Face" panose="02020602080505020303" pitchFamily="18" charset="0"/>
          </a:endParaRPr>
        </a:p>
      </dgm:t>
    </dgm:pt>
    <dgm:pt modelId="{6C5D6FFE-606E-4FC7-BC77-0A19793E4B23}" type="parTrans" cxnId="{5BC4CE7B-1820-4C05-A460-5FAD22582A75}">
      <dgm:prSet/>
      <dgm:spPr/>
      <dgm:t>
        <a:bodyPr/>
        <a:lstStyle/>
        <a:p>
          <a:endParaRPr lang="it-IT"/>
        </a:p>
      </dgm:t>
    </dgm:pt>
    <dgm:pt modelId="{F180FF8C-7C1D-40E2-98A2-BB67F56EE65E}" type="sibTrans" cxnId="{5BC4CE7B-1820-4C05-A460-5FAD22582A75}">
      <dgm:prSet/>
      <dgm:spPr/>
      <dgm:t>
        <a:bodyPr/>
        <a:lstStyle/>
        <a:p>
          <a:endParaRPr lang="it-IT"/>
        </a:p>
      </dgm:t>
    </dgm:pt>
    <dgm:pt modelId="{A8C352F6-AF27-47C9-A426-DBBC015106DB}">
      <dgm:prSet custT="1"/>
      <dgm:spPr/>
      <dgm:t>
        <a:bodyPr/>
        <a:lstStyle/>
        <a:p>
          <a:pPr rtl="0"/>
          <a:endParaRPr lang="it-IT" sz="1800" dirty="0">
            <a:latin typeface="Baskerville Old Face" panose="02020602080505020303" pitchFamily="18" charset="0"/>
          </a:endParaRPr>
        </a:p>
      </dgm:t>
    </dgm:pt>
    <dgm:pt modelId="{127C517A-7185-4BE9-AB0A-D8AB773AACB7}" type="parTrans" cxnId="{AF240A61-05C1-4CA7-B93C-0AEE4AAABA67}">
      <dgm:prSet/>
      <dgm:spPr/>
      <dgm:t>
        <a:bodyPr/>
        <a:lstStyle/>
        <a:p>
          <a:endParaRPr lang="it-IT"/>
        </a:p>
      </dgm:t>
    </dgm:pt>
    <dgm:pt modelId="{A660F350-535F-4D92-9677-9E96A7F63086}" type="sibTrans" cxnId="{AF240A61-05C1-4CA7-B93C-0AEE4AAABA67}">
      <dgm:prSet/>
      <dgm:spPr/>
      <dgm:t>
        <a:bodyPr/>
        <a:lstStyle/>
        <a:p>
          <a:endParaRPr lang="it-IT"/>
        </a:p>
      </dgm:t>
    </dgm:pt>
    <dgm:pt modelId="{58DC6557-44A8-48D8-847D-ABA2CC7D3FA0}" type="pres">
      <dgm:prSet presAssocID="{F9EE3DBD-A6B0-4417-AFF5-32A21DBAC7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9A88C3C-85DC-449C-9BB8-57C3C4A46433}" type="pres">
      <dgm:prSet presAssocID="{A7BC4755-24E3-4D00-86C8-F19C8E7680C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6F5C014-6A15-439A-9AA3-9A999C74E331}" type="pres">
      <dgm:prSet presAssocID="{6A5A82D6-29EE-44D9-AE8F-EE9AEE62B0E0}" presName="spacer" presStyleCnt="0"/>
      <dgm:spPr/>
    </dgm:pt>
    <dgm:pt modelId="{E39AC201-2E51-46CB-A17F-3444CBC9D0DB}" type="pres">
      <dgm:prSet presAssocID="{068A730E-0519-4802-A773-121D6F1B27F0}" presName="parentText" presStyleLbl="node1" presStyleIdx="1" presStyleCnt="2" custScaleY="6906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B42F4F8-9BBC-4EA1-9524-AF5738B69BBC}" type="pres">
      <dgm:prSet presAssocID="{068A730E-0519-4802-A773-121D6F1B27F0}" presName="childText" presStyleLbl="revTx" presStyleIdx="0" presStyleCnt="1" custScaleY="1497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9F4F1D7-2239-4385-88AC-9CCD095DDA19}" srcId="{068A730E-0519-4802-A773-121D6F1B27F0}" destId="{42CCDD71-7FE6-447B-9CA4-A626D0341394}" srcOrd="5" destOrd="0" parTransId="{1664C316-BD3E-4BEC-B6FD-981DEA72BA39}" sibTransId="{FBFB34E4-8E33-41F5-9069-B627657652D3}"/>
    <dgm:cxn modelId="{E6EBD1CA-770F-4359-84B7-A2B8BCE6829E}" srcId="{F9EE3DBD-A6B0-4417-AFF5-32A21DBAC72F}" destId="{A7BC4755-24E3-4D00-86C8-F19C8E7680C6}" srcOrd="0" destOrd="0" parTransId="{F8B3F23F-392D-4BE0-9F6E-2E0D45CE6BD0}" sibTransId="{6A5A82D6-29EE-44D9-AE8F-EE9AEE62B0E0}"/>
    <dgm:cxn modelId="{9ADCE72E-7C7E-42E0-8D19-1C55C3319F67}" type="presOf" srcId="{04C40203-9C4C-402C-A12E-110220F4E5F8}" destId="{9B42F4F8-9BBC-4EA1-9524-AF5738B69BBC}" srcOrd="0" destOrd="0" presId="urn:microsoft.com/office/officeart/2005/8/layout/vList2"/>
    <dgm:cxn modelId="{22A14EE0-CC1B-45E4-BD7C-37E42924E79C}" type="presOf" srcId="{587265BD-3723-4CC8-8257-6D6F7906A796}" destId="{9B42F4F8-9BBC-4EA1-9524-AF5738B69BBC}" srcOrd="0" destOrd="1" presId="urn:microsoft.com/office/officeart/2005/8/layout/vList2"/>
    <dgm:cxn modelId="{2C64CFCD-DBBB-4B1F-A619-55B1777D785D}" srcId="{068A730E-0519-4802-A773-121D6F1B27F0}" destId="{04C40203-9C4C-402C-A12E-110220F4E5F8}" srcOrd="0" destOrd="0" parTransId="{92E2FDAF-2015-4C30-9716-52834BF89A52}" sibTransId="{B95B5448-E827-4619-8F86-E2821B9CF96D}"/>
    <dgm:cxn modelId="{F34A7EC0-7BF9-4049-BC9D-21C58433C013}" srcId="{068A730E-0519-4802-A773-121D6F1B27F0}" destId="{587265BD-3723-4CC8-8257-6D6F7906A796}" srcOrd="1" destOrd="0" parTransId="{8A9C9F99-6461-4F65-B438-4D7539EB0C37}" sibTransId="{1FD856D3-16D0-4B72-956A-E9BD64C651A1}"/>
    <dgm:cxn modelId="{BC3CB65F-97FD-4885-B726-3C4F32B0D08B}" type="presOf" srcId="{6F8A2E47-A86E-4DFB-B30C-BDADEC294421}" destId="{9B42F4F8-9BBC-4EA1-9524-AF5738B69BBC}" srcOrd="0" destOrd="3" presId="urn:microsoft.com/office/officeart/2005/8/layout/vList2"/>
    <dgm:cxn modelId="{AF240A61-05C1-4CA7-B93C-0AEE4AAABA67}" srcId="{068A730E-0519-4802-A773-121D6F1B27F0}" destId="{A8C352F6-AF27-47C9-A426-DBBC015106DB}" srcOrd="2" destOrd="0" parTransId="{127C517A-7185-4BE9-AB0A-D8AB773AACB7}" sibTransId="{A660F350-535F-4D92-9677-9E96A7F63086}"/>
    <dgm:cxn modelId="{79EED2A0-5068-4EEE-BC58-72F9174618D4}" type="presOf" srcId="{CA296B45-9F8A-43FC-A851-B74B18CAC6FC}" destId="{9B42F4F8-9BBC-4EA1-9524-AF5738B69BBC}" srcOrd="0" destOrd="4" presId="urn:microsoft.com/office/officeart/2005/8/layout/vList2"/>
    <dgm:cxn modelId="{5BC4CE7B-1820-4C05-A460-5FAD22582A75}" srcId="{068A730E-0519-4802-A773-121D6F1B27F0}" destId="{CA296B45-9F8A-43FC-A851-B74B18CAC6FC}" srcOrd="4" destOrd="0" parTransId="{6C5D6FFE-606E-4FC7-BC77-0A19793E4B23}" sibTransId="{F180FF8C-7C1D-40E2-98A2-BB67F56EE65E}"/>
    <dgm:cxn modelId="{03784DC5-444E-4A86-9521-1D81D15CD0D9}" srcId="{F9EE3DBD-A6B0-4417-AFF5-32A21DBAC72F}" destId="{068A730E-0519-4802-A773-121D6F1B27F0}" srcOrd="1" destOrd="0" parTransId="{965E3E41-CA18-435F-8E94-BA7B5890F890}" sibTransId="{6F180E75-197A-4AC3-8DF9-0934C664E816}"/>
    <dgm:cxn modelId="{BB516DAE-72A9-4E79-A691-8357B4AF72F6}" type="presOf" srcId="{42CCDD71-7FE6-447B-9CA4-A626D0341394}" destId="{9B42F4F8-9BBC-4EA1-9524-AF5738B69BBC}" srcOrd="0" destOrd="5" presId="urn:microsoft.com/office/officeart/2005/8/layout/vList2"/>
    <dgm:cxn modelId="{F3AA62A1-28D6-425F-9656-98B6A3953B75}" srcId="{068A730E-0519-4802-A773-121D6F1B27F0}" destId="{37821B8D-E2D1-47BA-9B30-C3DF7CB6B7E8}" srcOrd="6" destOrd="0" parTransId="{C5C7B0FF-6849-460F-A9A7-2A4DC6920293}" sibTransId="{848DE9DF-F5FC-4126-A978-AB48CEC35A2C}"/>
    <dgm:cxn modelId="{0D4F9C30-C98C-454A-9CA4-9EF244CB62F5}" type="presOf" srcId="{85AB0D33-EEBB-4E59-B117-31C2019F1B9B}" destId="{9B42F4F8-9BBC-4EA1-9524-AF5738B69BBC}" srcOrd="0" destOrd="7" presId="urn:microsoft.com/office/officeart/2005/8/layout/vList2"/>
    <dgm:cxn modelId="{E35A0FE7-2375-4EE1-B65A-D9E48BB290AA}" srcId="{42CCDD71-7FE6-447B-9CA4-A626D0341394}" destId="{4FA52427-59CE-4350-BE83-2141E6D9F96D}" srcOrd="0" destOrd="0" parTransId="{11E49129-61C5-4164-806E-B055597E0BCA}" sibTransId="{CD37888B-578D-4057-81A1-0DDFD3BE136E}"/>
    <dgm:cxn modelId="{E52701D1-7033-4CF8-AA57-0D87F1BFE7E9}" srcId="{42CCDD71-7FE6-447B-9CA4-A626D0341394}" destId="{85AB0D33-EEBB-4E59-B117-31C2019F1B9B}" srcOrd="1" destOrd="0" parTransId="{0901A762-9400-402F-8CAC-C668530C636C}" sibTransId="{83AAC4A3-B86E-496B-8136-1336232EE2F7}"/>
    <dgm:cxn modelId="{C29337FA-D381-403F-B99F-9DE2603E65C0}" type="presOf" srcId="{906E33CE-2A73-4A7F-AA1A-35B7307860F5}" destId="{9B42F4F8-9BBC-4EA1-9524-AF5738B69BBC}" srcOrd="0" destOrd="8" presId="urn:microsoft.com/office/officeart/2005/8/layout/vList2"/>
    <dgm:cxn modelId="{A796E2C1-BC8C-43C6-8E4D-89AEE8AA0646}" type="presOf" srcId="{F9EE3DBD-A6B0-4417-AFF5-32A21DBAC72F}" destId="{58DC6557-44A8-48D8-847D-ABA2CC7D3FA0}" srcOrd="0" destOrd="0" presId="urn:microsoft.com/office/officeart/2005/8/layout/vList2"/>
    <dgm:cxn modelId="{8BDCA680-45FB-45A7-B19C-E89F9A714742}" type="presOf" srcId="{4FA52427-59CE-4350-BE83-2141E6D9F96D}" destId="{9B42F4F8-9BBC-4EA1-9524-AF5738B69BBC}" srcOrd="0" destOrd="6" presId="urn:microsoft.com/office/officeart/2005/8/layout/vList2"/>
    <dgm:cxn modelId="{AFCA5F84-DD7C-45D2-AB41-BEEA567A0DCC}" srcId="{42CCDD71-7FE6-447B-9CA4-A626D0341394}" destId="{906E33CE-2A73-4A7F-AA1A-35B7307860F5}" srcOrd="2" destOrd="0" parTransId="{E7DFF44A-C50B-45A7-8B3B-A99677905101}" sibTransId="{CE208B70-338B-46EA-8342-B78F6968F077}"/>
    <dgm:cxn modelId="{2139AFD2-1CBE-4A6D-B918-32BFFD22ED18}" type="presOf" srcId="{068A730E-0519-4802-A773-121D6F1B27F0}" destId="{E39AC201-2E51-46CB-A17F-3444CBC9D0DB}" srcOrd="0" destOrd="0" presId="urn:microsoft.com/office/officeart/2005/8/layout/vList2"/>
    <dgm:cxn modelId="{ECA81486-9AD7-4114-BE81-4F1E92C8BE2E}" type="presOf" srcId="{A8C352F6-AF27-47C9-A426-DBBC015106DB}" destId="{9B42F4F8-9BBC-4EA1-9524-AF5738B69BBC}" srcOrd="0" destOrd="2" presId="urn:microsoft.com/office/officeart/2005/8/layout/vList2"/>
    <dgm:cxn modelId="{28F48D0C-EBCB-47AE-9CC5-9FB8593BFDB8}" srcId="{068A730E-0519-4802-A773-121D6F1B27F0}" destId="{6F8A2E47-A86E-4DFB-B30C-BDADEC294421}" srcOrd="3" destOrd="0" parTransId="{74813698-9AC0-479A-B7D1-AA5FC861521F}" sibTransId="{01C75006-3B1D-4BD3-B489-38638446B215}"/>
    <dgm:cxn modelId="{2CD8E39C-5B79-481C-A85A-3F2735647CB6}" type="presOf" srcId="{37821B8D-E2D1-47BA-9B30-C3DF7CB6B7E8}" destId="{9B42F4F8-9BBC-4EA1-9524-AF5738B69BBC}" srcOrd="0" destOrd="9" presId="urn:microsoft.com/office/officeart/2005/8/layout/vList2"/>
    <dgm:cxn modelId="{1D0F537A-6F4D-42D1-884E-9415232B2BA3}" type="presOf" srcId="{A7BC4755-24E3-4D00-86C8-F19C8E7680C6}" destId="{29A88C3C-85DC-449C-9BB8-57C3C4A46433}" srcOrd="0" destOrd="0" presId="urn:microsoft.com/office/officeart/2005/8/layout/vList2"/>
    <dgm:cxn modelId="{919442C5-5B67-4A99-98A5-AA7D732D2D7E}" type="presParOf" srcId="{58DC6557-44A8-48D8-847D-ABA2CC7D3FA0}" destId="{29A88C3C-85DC-449C-9BB8-57C3C4A46433}" srcOrd="0" destOrd="0" presId="urn:microsoft.com/office/officeart/2005/8/layout/vList2"/>
    <dgm:cxn modelId="{FF447F7D-3B3E-4DBB-8C53-C51B323399CF}" type="presParOf" srcId="{58DC6557-44A8-48D8-847D-ABA2CC7D3FA0}" destId="{06F5C014-6A15-439A-9AA3-9A999C74E331}" srcOrd="1" destOrd="0" presId="urn:microsoft.com/office/officeart/2005/8/layout/vList2"/>
    <dgm:cxn modelId="{A21EDF90-4FEA-41D6-931E-309EECD9EE80}" type="presParOf" srcId="{58DC6557-44A8-48D8-847D-ABA2CC7D3FA0}" destId="{E39AC201-2E51-46CB-A17F-3444CBC9D0DB}" srcOrd="2" destOrd="0" presId="urn:microsoft.com/office/officeart/2005/8/layout/vList2"/>
    <dgm:cxn modelId="{F517753A-4856-419E-A6BF-D79921349E4A}" type="presParOf" srcId="{58DC6557-44A8-48D8-847D-ABA2CC7D3FA0}" destId="{9B42F4F8-9BBC-4EA1-9524-AF5738B69BB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081B9F-9EB4-43E2-BB69-D917BBB94A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93B7E46-74C9-4AC6-BDDF-F20E8153C0AE}">
      <dgm:prSet custT="1"/>
      <dgm:spPr>
        <a:solidFill>
          <a:schemeClr val="accent5">
            <a:lumMod val="90000"/>
          </a:schemeClr>
        </a:solidFill>
      </dgm:spPr>
      <dgm:t>
        <a:bodyPr/>
        <a:lstStyle/>
        <a:p>
          <a:pPr algn="ctr" rtl="0"/>
          <a:r>
            <a:rPr lang="it-IT" sz="2400" b="1" dirty="0" smtClean="0">
              <a:solidFill>
                <a:schemeClr val="tx1"/>
              </a:solidFill>
              <a:latin typeface="Baskerville Old Face" panose="02020602080505020303" pitchFamily="18" charset="0"/>
            </a:rPr>
            <a:t>Gli acquisti intracomunitari</a:t>
          </a:r>
          <a:endParaRPr lang="it-IT" sz="2400" b="1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1FEB3CB4-4362-421F-9DE0-4C6522F5D82D}" type="parTrans" cxnId="{5703002F-1905-482C-9089-C422ADE4F5F2}">
      <dgm:prSet/>
      <dgm:spPr/>
      <dgm:t>
        <a:bodyPr/>
        <a:lstStyle/>
        <a:p>
          <a:endParaRPr lang="it-IT"/>
        </a:p>
      </dgm:t>
    </dgm:pt>
    <dgm:pt modelId="{865A0F17-192A-4A1A-B982-51AC31A49AC9}" type="sibTrans" cxnId="{5703002F-1905-482C-9089-C422ADE4F5F2}">
      <dgm:prSet/>
      <dgm:spPr/>
      <dgm:t>
        <a:bodyPr/>
        <a:lstStyle/>
        <a:p>
          <a:endParaRPr lang="it-IT"/>
        </a:p>
      </dgm:t>
    </dgm:pt>
    <dgm:pt modelId="{282469C3-A55D-4E03-8357-48DAC1FC2DB2}">
      <dgm:prSet custT="1"/>
      <dgm:spPr>
        <a:solidFill>
          <a:schemeClr val="accent3"/>
        </a:solidFill>
      </dgm:spPr>
      <dgm:t>
        <a:bodyPr/>
        <a:lstStyle/>
        <a:p>
          <a:pPr algn="ctr" rtl="0"/>
          <a:r>
            <a:rPr lang="it-IT" sz="20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CARATTERISTICHE</a:t>
          </a:r>
          <a:endParaRPr lang="it-IT" sz="2000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F23B5F4A-C0A4-4766-8F84-566067AA3322}" type="parTrans" cxnId="{99AB5138-208B-4674-B743-03D74C79BA52}">
      <dgm:prSet/>
      <dgm:spPr/>
      <dgm:t>
        <a:bodyPr/>
        <a:lstStyle/>
        <a:p>
          <a:endParaRPr lang="it-IT"/>
        </a:p>
      </dgm:t>
    </dgm:pt>
    <dgm:pt modelId="{BB28AB55-8B92-4272-8E26-9AA89A2612C9}" type="sibTrans" cxnId="{99AB5138-208B-4674-B743-03D74C79BA52}">
      <dgm:prSet/>
      <dgm:spPr/>
      <dgm:t>
        <a:bodyPr/>
        <a:lstStyle/>
        <a:p>
          <a:endParaRPr lang="it-IT"/>
        </a:p>
      </dgm:t>
    </dgm:pt>
    <dgm:pt modelId="{E84334F6-373A-4C18-B5C5-5D85B203ED1A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Sono </a:t>
          </a:r>
          <a:r>
            <a:rPr lang="it-IT" sz="1800" b="1" dirty="0" smtClean="0">
              <a:latin typeface="Baskerville Old Face" panose="02020602080505020303" pitchFamily="18" charset="0"/>
            </a:rPr>
            <a:t>imponibili IVA </a:t>
          </a:r>
          <a:r>
            <a:rPr lang="it-IT" sz="1800" dirty="0" smtClean="0">
              <a:latin typeface="Baskerville Old Face" panose="02020602080505020303" pitchFamily="18" charset="0"/>
            </a:rPr>
            <a:t>(il Paese di destinazione è l’Italia)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56DE8C53-E9C2-4DF5-9A14-486ED0F75809}" type="parTrans" cxnId="{9A503813-261E-426C-AA73-F45A2762F531}">
      <dgm:prSet/>
      <dgm:spPr/>
      <dgm:t>
        <a:bodyPr/>
        <a:lstStyle/>
        <a:p>
          <a:endParaRPr lang="it-IT"/>
        </a:p>
      </dgm:t>
    </dgm:pt>
    <dgm:pt modelId="{8C8A3B84-F3EA-4946-B6BB-A845765F1331}" type="sibTrans" cxnId="{9A503813-261E-426C-AA73-F45A2762F531}">
      <dgm:prSet/>
      <dgm:spPr/>
      <dgm:t>
        <a:bodyPr/>
        <a:lstStyle/>
        <a:p>
          <a:endParaRPr lang="it-IT"/>
        </a:p>
      </dgm:t>
    </dgm:pt>
    <dgm:pt modelId="{B1F0B971-06D6-4D19-A743-899BDA806CD3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Si integra la fattura con l’ammontare dell’IVA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EC38C80E-0500-4369-B938-0FDC9E38593C}" type="parTrans" cxnId="{13ACD140-44B2-40BA-9BF3-C830A8ADA4EF}">
      <dgm:prSet/>
      <dgm:spPr/>
      <dgm:t>
        <a:bodyPr/>
        <a:lstStyle/>
        <a:p>
          <a:endParaRPr lang="it-IT"/>
        </a:p>
      </dgm:t>
    </dgm:pt>
    <dgm:pt modelId="{EA907129-2238-48BF-A356-8D1173DB2E4E}" type="sibTrans" cxnId="{13ACD140-44B2-40BA-9BF3-C830A8ADA4EF}">
      <dgm:prSet/>
      <dgm:spPr/>
      <dgm:t>
        <a:bodyPr/>
        <a:lstStyle/>
        <a:p>
          <a:endParaRPr lang="it-IT"/>
        </a:p>
      </dgm:t>
    </dgm:pt>
    <dgm:pt modelId="{7DE10ABE-403B-4054-BAE9-5DA3A86FD1BB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L’acquisto può essere espresso in euro o valuta estera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C828BD78-11F4-4981-A197-420C10FF3A46}" type="parTrans" cxnId="{E36ACD6C-8FB3-4DE9-A644-9BEA61881007}">
      <dgm:prSet/>
      <dgm:spPr/>
      <dgm:t>
        <a:bodyPr/>
        <a:lstStyle/>
        <a:p>
          <a:endParaRPr lang="it-IT"/>
        </a:p>
      </dgm:t>
    </dgm:pt>
    <dgm:pt modelId="{0B1F3146-8752-477D-8801-53B2D4E22A02}" type="sibTrans" cxnId="{E36ACD6C-8FB3-4DE9-A644-9BEA61881007}">
      <dgm:prSet/>
      <dgm:spPr/>
      <dgm:t>
        <a:bodyPr/>
        <a:lstStyle/>
        <a:p>
          <a:endParaRPr lang="it-IT"/>
        </a:p>
      </dgm:t>
    </dgm:pt>
    <dgm:pt modelId="{CCE122B4-0318-4DDE-8C02-D391DB0A6081}">
      <dgm:prSet custT="1"/>
      <dgm:spPr/>
      <dgm:t>
        <a:bodyPr/>
        <a:lstStyle/>
        <a:p>
          <a:pPr rtl="0"/>
          <a:endParaRPr lang="it-IT" sz="1800" dirty="0">
            <a:latin typeface="Baskerville Old Face" panose="02020602080505020303" pitchFamily="18" charset="0"/>
          </a:endParaRPr>
        </a:p>
      </dgm:t>
    </dgm:pt>
    <dgm:pt modelId="{F857DA3B-8C3F-4603-985E-2B2C63A289D3}" type="parTrans" cxnId="{24DF712C-694D-436A-8DC2-54027E7202B5}">
      <dgm:prSet/>
      <dgm:spPr/>
      <dgm:t>
        <a:bodyPr/>
        <a:lstStyle/>
        <a:p>
          <a:endParaRPr lang="it-IT"/>
        </a:p>
      </dgm:t>
    </dgm:pt>
    <dgm:pt modelId="{2A8516ED-CDD2-459B-9A5A-8255997CE367}" type="sibTrans" cxnId="{24DF712C-694D-436A-8DC2-54027E7202B5}">
      <dgm:prSet/>
      <dgm:spPr/>
      <dgm:t>
        <a:bodyPr/>
        <a:lstStyle/>
        <a:p>
          <a:endParaRPr lang="it-IT"/>
        </a:p>
      </dgm:t>
    </dgm:pt>
    <dgm:pt modelId="{28D8D44B-5D4D-47C3-BBC4-C81F4F4B70AA}">
      <dgm:prSet custT="1"/>
      <dgm:spPr/>
      <dgm:t>
        <a:bodyPr/>
        <a:lstStyle/>
        <a:p>
          <a:pPr rtl="0"/>
          <a:endParaRPr lang="it-IT" sz="1800" dirty="0">
            <a:latin typeface="Baskerville Old Face" panose="02020602080505020303" pitchFamily="18" charset="0"/>
          </a:endParaRPr>
        </a:p>
      </dgm:t>
    </dgm:pt>
    <dgm:pt modelId="{3C028C4D-445A-46B8-B69F-C29F9E191017}" type="parTrans" cxnId="{4188BAFA-1B98-46E3-AB5A-8135ADA2C5CA}">
      <dgm:prSet/>
      <dgm:spPr/>
      <dgm:t>
        <a:bodyPr/>
        <a:lstStyle/>
        <a:p>
          <a:endParaRPr lang="it-IT"/>
        </a:p>
      </dgm:t>
    </dgm:pt>
    <dgm:pt modelId="{5B53CFB7-3C0F-4FA7-9164-A59DFB80328C}" type="sibTrans" cxnId="{4188BAFA-1B98-46E3-AB5A-8135ADA2C5CA}">
      <dgm:prSet/>
      <dgm:spPr/>
      <dgm:t>
        <a:bodyPr/>
        <a:lstStyle/>
        <a:p>
          <a:endParaRPr lang="it-IT"/>
        </a:p>
      </dgm:t>
    </dgm:pt>
    <dgm:pt modelId="{D638C95C-4DC5-45FE-A0BC-AA8918A92DCE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Si registra la fattura sul Registro delle fatture emesse e sul Registro degli acquisti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9F3EEB1D-6713-4171-8AC3-E0DAC8F9A02D}" type="parTrans" cxnId="{E1C7860A-4C13-4330-B71E-1A81C070020C}">
      <dgm:prSet/>
      <dgm:spPr/>
      <dgm:t>
        <a:bodyPr/>
        <a:lstStyle/>
        <a:p>
          <a:endParaRPr lang="it-IT"/>
        </a:p>
      </dgm:t>
    </dgm:pt>
    <dgm:pt modelId="{6F58F9FD-DA9C-4ACC-AEE7-6DE5992F6E1C}" type="sibTrans" cxnId="{E1C7860A-4C13-4330-B71E-1A81C070020C}">
      <dgm:prSet/>
      <dgm:spPr/>
      <dgm:t>
        <a:bodyPr/>
        <a:lstStyle/>
        <a:p>
          <a:endParaRPr lang="it-IT"/>
        </a:p>
      </dgm:t>
    </dgm:pt>
    <dgm:pt modelId="{537FF326-E2F5-4B09-B13F-9E752E31BC3D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Riepilogo mensile ai fini statistici avviene attraverso il modello INTRA 2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84357FDA-1877-493A-9303-5F0CFD44D85B}" type="sibTrans" cxnId="{317E5AD4-8B8C-4DCF-9222-31DBCD744655}">
      <dgm:prSet/>
      <dgm:spPr/>
      <dgm:t>
        <a:bodyPr/>
        <a:lstStyle/>
        <a:p>
          <a:endParaRPr lang="it-IT"/>
        </a:p>
      </dgm:t>
    </dgm:pt>
    <dgm:pt modelId="{7ACF39EB-B9CB-42D0-A83A-6D28047DA91C}" type="parTrans" cxnId="{317E5AD4-8B8C-4DCF-9222-31DBCD744655}">
      <dgm:prSet/>
      <dgm:spPr/>
      <dgm:t>
        <a:bodyPr/>
        <a:lstStyle/>
        <a:p>
          <a:endParaRPr lang="it-IT"/>
        </a:p>
      </dgm:t>
    </dgm:pt>
    <dgm:pt modelId="{A218E983-B008-4F78-BEE8-5501C22D855B}" type="pres">
      <dgm:prSet presAssocID="{B6081B9F-9EB4-43E2-BB69-D917BBB94A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DD903DF-DEA4-4495-BE4A-E46034111837}" type="pres">
      <dgm:prSet presAssocID="{393B7E46-74C9-4AC6-BDDF-F20E8153C0AE}" presName="parentText" presStyleLbl="node1" presStyleIdx="0" presStyleCnt="2" custScaleY="7242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D2A3AE0-0C22-4A39-AA13-7A1638571BB2}" type="pres">
      <dgm:prSet presAssocID="{865A0F17-192A-4A1A-B982-51AC31A49AC9}" presName="spacer" presStyleCnt="0"/>
      <dgm:spPr/>
    </dgm:pt>
    <dgm:pt modelId="{0CE280DA-A4FC-4E43-BAAB-9A3892D79BBC}" type="pres">
      <dgm:prSet presAssocID="{282469C3-A55D-4E03-8357-48DAC1FC2DB2}" presName="parentText" presStyleLbl="node1" presStyleIdx="1" presStyleCnt="2" custScaleY="3233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830829-4D73-4D55-9B12-34763074D37B}" type="pres">
      <dgm:prSet presAssocID="{282469C3-A55D-4E03-8357-48DAC1FC2DB2}" presName="childText" presStyleLbl="revTx" presStyleIdx="0" presStyleCnt="1" custScaleY="32042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9F5188E-6EF7-4AC7-9D11-09FDF867814A}" type="presOf" srcId="{B6081B9F-9EB4-43E2-BB69-D917BBB94A51}" destId="{A218E983-B008-4F78-BEE8-5501C22D855B}" srcOrd="0" destOrd="0" presId="urn:microsoft.com/office/officeart/2005/8/layout/vList2"/>
    <dgm:cxn modelId="{E70121B9-B4C8-4A15-A9DD-F150EC08BEB8}" type="presOf" srcId="{537FF326-E2F5-4B09-B13F-9E752E31BC3D}" destId="{62830829-4D73-4D55-9B12-34763074D37B}" srcOrd="0" destOrd="6" presId="urn:microsoft.com/office/officeart/2005/8/layout/vList2"/>
    <dgm:cxn modelId="{356753CA-E3C1-4E12-9809-5F6F0C4AE455}" type="presOf" srcId="{B1F0B971-06D6-4D19-A743-899BDA806CD3}" destId="{62830829-4D73-4D55-9B12-34763074D37B}" srcOrd="0" destOrd="3" presId="urn:microsoft.com/office/officeart/2005/8/layout/vList2"/>
    <dgm:cxn modelId="{99AB5138-208B-4674-B743-03D74C79BA52}" srcId="{B6081B9F-9EB4-43E2-BB69-D917BBB94A51}" destId="{282469C3-A55D-4E03-8357-48DAC1FC2DB2}" srcOrd="1" destOrd="0" parTransId="{F23B5F4A-C0A4-4766-8F84-566067AA3322}" sibTransId="{BB28AB55-8B92-4272-8E26-9AA89A2612C9}"/>
    <dgm:cxn modelId="{D27FDE79-CDD3-4D4A-8B65-35D4D8A2FDD3}" type="presOf" srcId="{D638C95C-4DC5-45FE-A0BC-AA8918A92DCE}" destId="{62830829-4D73-4D55-9B12-34763074D37B}" srcOrd="0" destOrd="4" presId="urn:microsoft.com/office/officeart/2005/8/layout/vList2"/>
    <dgm:cxn modelId="{13ACD140-44B2-40BA-9BF3-C830A8ADA4EF}" srcId="{282469C3-A55D-4E03-8357-48DAC1FC2DB2}" destId="{B1F0B971-06D6-4D19-A743-899BDA806CD3}" srcOrd="3" destOrd="0" parTransId="{EC38C80E-0500-4369-B938-0FDC9E38593C}" sibTransId="{EA907129-2238-48BF-A356-8D1173DB2E4E}"/>
    <dgm:cxn modelId="{24DF712C-694D-436A-8DC2-54027E7202B5}" srcId="{282469C3-A55D-4E03-8357-48DAC1FC2DB2}" destId="{CCE122B4-0318-4DDE-8C02-D391DB0A6081}" srcOrd="0" destOrd="0" parTransId="{F857DA3B-8C3F-4603-985E-2B2C63A289D3}" sibTransId="{2A8516ED-CDD2-459B-9A5A-8255997CE367}"/>
    <dgm:cxn modelId="{317E5AD4-8B8C-4DCF-9222-31DBCD744655}" srcId="{282469C3-A55D-4E03-8357-48DAC1FC2DB2}" destId="{537FF326-E2F5-4B09-B13F-9E752E31BC3D}" srcOrd="6" destOrd="0" parTransId="{7ACF39EB-B9CB-42D0-A83A-6D28047DA91C}" sibTransId="{84357FDA-1877-493A-9303-5F0CFD44D85B}"/>
    <dgm:cxn modelId="{AFF5E384-5A94-490A-979E-CD62EA2188CA}" type="presOf" srcId="{7DE10ABE-403B-4054-BAE9-5DA3A86FD1BB}" destId="{62830829-4D73-4D55-9B12-34763074D37B}" srcOrd="0" destOrd="5" presId="urn:microsoft.com/office/officeart/2005/8/layout/vList2"/>
    <dgm:cxn modelId="{191E1B66-7C26-43A9-9504-15E9EC2E6335}" type="presOf" srcId="{E84334F6-373A-4C18-B5C5-5D85B203ED1A}" destId="{62830829-4D73-4D55-9B12-34763074D37B}" srcOrd="0" destOrd="2" presId="urn:microsoft.com/office/officeart/2005/8/layout/vList2"/>
    <dgm:cxn modelId="{503AEE50-95AF-4D13-AF5F-7B4A0F46051B}" type="presOf" srcId="{28D8D44B-5D4D-47C3-BBC4-C81F4F4B70AA}" destId="{62830829-4D73-4D55-9B12-34763074D37B}" srcOrd="0" destOrd="1" presId="urn:microsoft.com/office/officeart/2005/8/layout/vList2"/>
    <dgm:cxn modelId="{5BC21183-A653-477F-922F-9D87EE2B5FDE}" type="presOf" srcId="{282469C3-A55D-4E03-8357-48DAC1FC2DB2}" destId="{0CE280DA-A4FC-4E43-BAAB-9A3892D79BBC}" srcOrd="0" destOrd="0" presId="urn:microsoft.com/office/officeart/2005/8/layout/vList2"/>
    <dgm:cxn modelId="{E1C7860A-4C13-4330-B71E-1A81C070020C}" srcId="{282469C3-A55D-4E03-8357-48DAC1FC2DB2}" destId="{D638C95C-4DC5-45FE-A0BC-AA8918A92DCE}" srcOrd="4" destOrd="0" parTransId="{9F3EEB1D-6713-4171-8AC3-E0DAC8F9A02D}" sibTransId="{6F58F9FD-DA9C-4ACC-AEE7-6DE5992F6E1C}"/>
    <dgm:cxn modelId="{5703002F-1905-482C-9089-C422ADE4F5F2}" srcId="{B6081B9F-9EB4-43E2-BB69-D917BBB94A51}" destId="{393B7E46-74C9-4AC6-BDDF-F20E8153C0AE}" srcOrd="0" destOrd="0" parTransId="{1FEB3CB4-4362-421F-9DE0-4C6522F5D82D}" sibTransId="{865A0F17-192A-4A1A-B982-51AC31A49AC9}"/>
    <dgm:cxn modelId="{9A503813-261E-426C-AA73-F45A2762F531}" srcId="{282469C3-A55D-4E03-8357-48DAC1FC2DB2}" destId="{E84334F6-373A-4C18-B5C5-5D85B203ED1A}" srcOrd="2" destOrd="0" parTransId="{56DE8C53-E9C2-4DF5-9A14-486ED0F75809}" sibTransId="{8C8A3B84-F3EA-4946-B6BB-A845765F1331}"/>
    <dgm:cxn modelId="{E36ACD6C-8FB3-4DE9-A644-9BEA61881007}" srcId="{282469C3-A55D-4E03-8357-48DAC1FC2DB2}" destId="{7DE10ABE-403B-4054-BAE9-5DA3A86FD1BB}" srcOrd="5" destOrd="0" parTransId="{C828BD78-11F4-4981-A197-420C10FF3A46}" sibTransId="{0B1F3146-8752-477D-8801-53B2D4E22A02}"/>
    <dgm:cxn modelId="{E1BE0224-8B76-4524-9D21-987EC09839AE}" type="presOf" srcId="{393B7E46-74C9-4AC6-BDDF-F20E8153C0AE}" destId="{8DD903DF-DEA4-4495-BE4A-E46034111837}" srcOrd="0" destOrd="0" presId="urn:microsoft.com/office/officeart/2005/8/layout/vList2"/>
    <dgm:cxn modelId="{5FE2636C-B33B-4E69-9D24-62FA73E09592}" type="presOf" srcId="{CCE122B4-0318-4DDE-8C02-D391DB0A6081}" destId="{62830829-4D73-4D55-9B12-34763074D37B}" srcOrd="0" destOrd="0" presId="urn:microsoft.com/office/officeart/2005/8/layout/vList2"/>
    <dgm:cxn modelId="{4188BAFA-1B98-46E3-AB5A-8135ADA2C5CA}" srcId="{282469C3-A55D-4E03-8357-48DAC1FC2DB2}" destId="{28D8D44B-5D4D-47C3-BBC4-C81F4F4B70AA}" srcOrd="1" destOrd="0" parTransId="{3C028C4D-445A-46B8-B69F-C29F9E191017}" sibTransId="{5B53CFB7-3C0F-4FA7-9164-A59DFB80328C}"/>
    <dgm:cxn modelId="{B0C62211-71CC-4DB0-9F7C-970CC35CE89C}" type="presParOf" srcId="{A218E983-B008-4F78-BEE8-5501C22D855B}" destId="{8DD903DF-DEA4-4495-BE4A-E46034111837}" srcOrd="0" destOrd="0" presId="urn:microsoft.com/office/officeart/2005/8/layout/vList2"/>
    <dgm:cxn modelId="{5F20A677-57AD-4A5B-B8B8-A8063FB72AF3}" type="presParOf" srcId="{A218E983-B008-4F78-BEE8-5501C22D855B}" destId="{9D2A3AE0-0C22-4A39-AA13-7A1638571BB2}" srcOrd="1" destOrd="0" presId="urn:microsoft.com/office/officeart/2005/8/layout/vList2"/>
    <dgm:cxn modelId="{51370C99-ADA2-486C-A721-77E6B39DB94A}" type="presParOf" srcId="{A218E983-B008-4F78-BEE8-5501C22D855B}" destId="{0CE280DA-A4FC-4E43-BAAB-9A3892D79BBC}" srcOrd="2" destOrd="0" presId="urn:microsoft.com/office/officeart/2005/8/layout/vList2"/>
    <dgm:cxn modelId="{113B506C-2806-495A-A8B4-DC116B1AE4AE}" type="presParOf" srcId="{A218E983-B008-4F78-BEE8-5501C22D855B}" destId="{62830829-4D73-4D55-9B12-34763074D37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E6D764-46DC-4567-B214-05C804E1C15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34AB17D-2DD3-4292-8DDC-A4DE17E1EBFD}">
      <dgm:prSet custT="1"/>
      <dgm:spPr/>
      <dgm:t>
        <a:bodyPr/>
        <a:lstStyle/>
        <a:p>
          <a:pPr rtl="0"/>
          <a:r>
            <a:rPr lang="it-IT" sz="2400" b="1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esportazioni</a:t>
          </a:r>
          <a:endParaRPr lang="it-IT" sz="2400" b="1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B6826C49-E362-40D0-A96B-A43BE27F3B7D}" type="parTrans" cxnId="{9A8CD34E-BE8D-4E18-A2FF-0F5861F88CF8}">
      <dgm:prSet/>
      <dgm:spPr/>
      <dgm:t>
        <a:bodyPr/>
        <a:lstStyle/>
        <a:p>
          <a:endParaRPr lang="it-IT"/>
        </a:p>
      </dgm:t>
    </dgm:pt>
    <dgm:pt modelId="{F8E55A17-3DFE-41C6-B324-D61767473CC1}" type="sibTrans" cxnId="{9A8CD34E-BE8D-4E18-A2FF-0F5861F88CF8}">
      <dgm:prSet/>
      <dgm:spPr/>
      <dgm:t>
        <a:bodyPr/>
        <a:lstStyle/>
        <a:p>
          <a:endParaRPr lang="it-IT"/>
        </a:p>
      </dgm:t>
    </dgm:pt>
    <dgm:pt modelId="{E64E397C-D19D-4DEF-BF56-430F3B323D8B}">
      <dgm:prSet custT="1"/>
      <dgm:spPr>
        <a:solidFill>
          <a:schemeClr val="accent3">
            <a:alpha val="90000"/>
          </a:schemeClr>
        </a:solidFill>
      </dgm:spPr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Esportatori abituali  Acquistare beni e servizi in sospensione d’imposta entro il limite del totale delle operazioni non imponibili effettuate nel periodo di riferimento precedente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2303D1AD-39B4-4834-9190-F107C21CCAF3}">
      <dgm:prSet custT="1"/>
      <dgm:spPr>
        <a:solidFill>
          <a:schemeClr val="accent3">
            <a:alpha val="90000"/>
          </a:schemeClr>
        </a:solidFill>
      </dgm:spPr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L’esportazione gode della non imponibilità ai fini IVA (artt. 8 e 9 DPR n. 633/1972)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BDFCB4BB-02B7-4AFD-8F8A-5B0C874FE41D}">
      <dgm:prSet custT="1"/>
      <dgm:spPr>
        <a:solidFill>
          <a:schemeClr val="accent3">
            <a:alpha val="90000"/>
          </a:schemeClr>
        </a:solidFill>
      </dgm:spPr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Le esportazioni comprendono le cessioni di beni mobili trasportati o spediti fuori dal territorio dell’Unione Europea, le cessioni in Italia a non residenti che inviano merci all’estero e le cessioni o prestazioni di servizi verso gli esportatori abituali.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8ED61E5C-1BDD-47EF-845E-3676C91F9C52}" type="sibTrans" cxnId="{03FE4CF6-3FFF-4A2A-8874-0EB736C25E99}">
      <dgm:prSet/>
      <dgm:spPr/>
      <dgm:t>
        <a:bodyPr/>
        <a:lstStyle/>
        <a:p>
          <a:endParaRPr lang="it-IT"/>
        </a:p>
      </dgm:t>
    </dgm:pt>
    <dgm:pt modelId="{9B2F6FA6-BC4F-4D21-A300-E2B8EE6986A1}" type="parTrans" cxnId="{03FE4CF6-3FFF-4A2A-8874-0EB736C25E99}">
      <dgm:prSet/>
      <dgm:spPr/>
      <dgm:t>
        <a:bodyPr/>
        <a:lstStyle/>
        <a:p>
          <a:endParaRPr lang="it-IT"/>
        </a:p>
      </dgm:t>
    </dgm:pt>
    <dgm:pt modelId="{78533156-8458-477A-BA25-7144262D0B82}" type="sibTrans" cxnId="{9DE0CD8D-ECCB-49D5-8530-D65430CA1F87}">
      <dgm:prSet/>
      <dgm:spPr/>
      <dgm:t>
        <a:bodyPr/>
        <a:lstStyle/>
        <a:p>
          <a:endParaRPr lang="it-IT"/>
        </a:p>
      </dgm:t>
    </dgm:pt>
    <dgm:pt modelId="{5D090FFC-D097-479C-BCF9-056B915DD38F}" type="parTrans" cxnId="{9DE0CD8D-ECCB-49D5-8530-D65430CA1F87}">
      <dgm:prSet/>
      <dgm:spPr/>
      <dgm:t>
        <a:bodyPr/>
        <a:lstStyle/>
        <a:p>
          <a:endParaRPr lang="it-IT"/>
        </a:p>
      </dgm:t>
    </dgm:pt>
    <dgm:pt modelId="{4AEC2019-8218-4BF7-98E5-3B5058C0C723}" type="sibTrans" cxnId="{68C438A0-3E59-47C7-8CD7-AAF058782750}">
      <dgm:prSet/>
      <dgm:spPr/>
      <dgm:t>
        <a:bodyPr/>
        <a:lstStyle/>
        <a:p>
          <a:endParaRPr lang="it-IT"/>
        </a:p>
      </dgm:t>
    </dgm:pt>
    <dgm:pt modelId="{351FDE2A-5F5E-4699-B096-0710BAE6CDA4}" type="parTrans" cxnId="{68C438A0-3E59-47C7-8CD7-AAF058782750}">
      <dgm:prSet/>
      <dgm:spPr/>
      <dgm:t>
        <a:bodyPr/>
        <a:lstStyle/>
        <a:p>
          <a:endParaRPr lang="it-IT"/>
        </a:p>
      </dgm:t>
    </dgm:pt>
    <dgm:pt modelId="{A2122BEA-BDCC-47F3-88C0-7AEF06988749}" type="pres">
      <dgm:prSet presAssocID="{26E6D764-46DC-4567-B214-05C804E1C1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146B1E6-2877-4BCA-814D-87B3ABD0E73F}" type="pres">
      <dgm:prSet presAssocID="{C34AB17D-2DD3-4292-8DDC-A4DE17E1EBFD}" presName="composite" presStyleCnt="0"/>
      <dgm:spPr/>
    </dgm:pt>
    <dgm:pt modelId="{EE1DF4CD-7EE5-40E2-8C3B-140FE678B0FB}" type="pres">
      <dgm:prSet presAssocID="{C34AB17D-2DD3-4292-8DDC-A4DE17E1EBFD}" presName="parTx" presStyleLbl="alignNode1" presStyleIdx="0" presStyleCnt="1" custScaleY="76514" custLinFactNeighborX="-851" custLinFactNeighborY="-462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9836579-07BB-439D-9594-6D3D808B04B3}" type="pres">
      <dgm:prSet presAssocID="{C34AB17D-2DD3-4292-8DDC-A4DE17E1EBFD}" presName="desTx" presStyleLbl="alignAccFollowNode1" presStyleIdx="0" presStyleCnt="1" custScaleX="96378" custScaleY="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A8CD34E-BE8D-4E18-A2FF-0F5861F88CF8}" srcId="{26E6D764-46DC-4567-B214-05C804E1C15A}" destId="{C34AB17D-2DD3-4292-8DDC-A4DE17E1EBFD}" srcOrd="0" destOrd="0" parTransId="{B6826C49-E362-40D0-A96B-A43BE27F3B7D}" sibTransId="{F8E55A17-3DFE-41C6-B324-D61767473CC1}"/>
    <dgm:cxn modelId="{153E1D26-1858-47ED-BB7C-A6A9E9E0F3A0}" type="presOf" srcId="{C34AB17D-2DD3-4292-8DDC-A4DE17E1EBFD}" destId="{EE1DF4CD-7EE5-40E2-8C3B-140FE678B0FB}" srcOrd="0" destOrd="0" presId="urn:microsoft.com/office/officeart/2005/8/layout/hList1"/>
    <dgm:cxn modelId="{C4F71535-CC69-4916-8994-7DA2807F523A}" type="presOf" srcId="{26E6D764-46DC-4567-B214-05C804E1C15A}" destId="{A2122BEA-BDCC-47F3-88C0-7AEF06988749}" srcOrd="0" destOrd="0" presId="urn:microsoft.com/office/officeart/2005/8/layout/hList1"/>
    <dgm:cxn modelId="{03FE4CF6-3FFF-4A2A-8874-0EB736C25E99}" srcId="{C34AB17D-2DD3-4292-8DDC-A4DE17E1EBFD}" destId="{BDFCB4BB-02B7-4AFD-8F8A-5B0C874FE41D}" srcOrd="0" destOrd="0" parTransId="{9B2F6FA6-BC4F-4D21-A300-E2B8EE6986A1}" sibTransId="{8ED61E5C-1BDD-47EF-845E-3676C91F9C52}"/>
    <dgm:cxn modelId="{FCD1C3B1-60A2-4A90-A27F-B89759299C71}" type="presOf" srcId="{2303D1AD-39B4-4834-9190-F107C21CCAF3}" destId="{99836579-07BB-439D-9594-6D3D808B04B3}" srcOrd="0" destOrd="1" presId="urn:microsoft.com/office/officeart/2005/8/layout/hList1"/>
    <dgm:cxn modelId="{68C438A0-3E59-47C7-8CD7-AAF058782750}" srcId="{BDFCB4BB-02B7-4AFD-8F8A-5B0C874FE41D}" destId="{2303D1AD-39B4-4834-9190-F107C21CCAF3}" srcOrd="0" destOrd="0" parTransId="{351FDE2A-5F5E-4699-B096-0710BAE6CDA4}" sibTransId="{4AEC2019-8218-4BF7-98E5-3B5058C0C723}"/>
    <dgm:cxn modelId="{06CAEA52-9FC5-40E8-BAB8-009303C66601}" type="presOf" srcId="{E64E397C-D19D-4DEF-BF56-430F3B323D8B}" destId="{99836579-07BB-439D-9594-6D3D808B04B3}" srcOrd="0" destOrd="2" presId="urn:microsoft.com/office/officeart/2005/8/layout/hList1"/>
    <dgm:cxn modelId="{7B02F5DA-4C0B-4645-9BA7-CAA3CF1290A9}" type="presOf" srcId="{BDFCB4BB-02B7-4AFD-8F8A-5B0C874FE41D}" destId="{99836579-07BB-439D-9594-6D3D808B04B3}" srcOrd="0" destOrd="0" presId="urn:microsoft.com/office/officeart/2005/8/layout/hList1"/>
    <dgm:cxn modelId="{9DE0CD8D-ECCB-49D5-8530-D65430CA1F87}" srcId="{BDFCB4BB-02B7-4AFD-8F8A-5B0C874FE41D}" destId="{E64E397C-D19D-4DEF-BF56-430F3B323D8B}" srcOrd="1" destOrd="0" parTransId="{5D090FFC-D097-479C-BCF9-056B915DD38F}" sibTransId="{78533156-8458-477A-BA25-7144262D0B82}"/>
    <dgm:cxn modelId="{9F1AED3E-996D-4599-986E-BE8B207C0DDB}" type="presParOf" srcId="{A2122BEA-BDCC-47F3-88C0-7AEF06988749}" destId="{D146B1E6-2877-4BCA-814D-87B3ABD0E73F}" srcOrd="0" destOrd="0" presId="urn:microsoft.com/office/officeart/2005/8/layout/hList1"/>
    <dgm:cxn modelId="{FF180CDF-053F-4212-9760-F42369A1848D}" type="presParOf" srcId="{D146B1E6-2877-4BCA-814D-87B3ABD0E73F}" destId="{EE1DF4CD-7EE5-40E2-8C3B-140FE678B0FB}" srcOrd="0" destOrd="0" presId="urn:microsoft.com/office/officeart/2005/8/layout/hList1"/>
    <dgm:cxn modelId="{E5DB4076-03E5-46EE-A952-BBCE9C5EAF5D}" type="presParOf" srcId="{D146B1E6-2877-4BCA-814D-87B3ABD0E73F}" destId="{99836579-07BB-439D-9594-6D3D808B04B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2344E6-90D5-49B8-B476-EFFA3FEA0C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4B361EF-CD36-48F1-9A8B-960A02B9FBCA}">
      <dgm:prSet custT="1"/>
      <dgm:spPr/>
      <dgm:t>
        <a:bodyPr/>
        <a:lstStyle/>
        <a:p>
          <a:pPr algn="ctr" rtl="0"/>
          <a:r>
            <a:rPr lang="it-IT" sz="2400" b="1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importazioni</a:t>
          </a:r>
          <a:endParaRPr lang="it-IT" sz="2400" b="1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2329639C-C17C-421F-96D3-8A003F04F99E}" type="parTrans" cxnId="{E045A3D0-9B1E-480D-A3DA-EB1CE66B1783}">
      <dgm:prSet/>
      <dgm:spPr/>
      <dgm:t>
        <a:bodyPr/>
        <a:lstStyle/>
        <a:p>
          <a:endParaRPr lang="it-IT"/>
        </a:p>
      </dgm:t>
    </dgm:pt>
    <dgm:pt modelId="{D4EBB218-1F7D-4469-B364-D86D311F2140}" type="sibTrans" cxnId="{E045A3D0-9B1E-480D-A3DA-EB1CE66B1783}">
      <dgm:prSet/>
      <dgm:spPr/>
      <dgm:t>
        <a:bodyPr/>
        <a:lstStyle/>
        <a:p>
          <a:endParaRPr lang="it-IT"/>
        </a:p>
      </dgm:t>
    </dgm:pt>
    <dgm:pt modelId="{98C851EB-A779-4677-92EA-2344B9EB8701}">
      <dgm:prSet custT="1"/>
      <dgm:spPr>
        <a:solidFill>
          <a:schemeClr val="accent3"/>
        </a:solidFill>
      </dgm:spPr>
      <dgm:t>
        <a:bodyPr/>
        <a:lstStyle/>
        <a:p>
          <a:pPr rtl="0"/>
          <a:r>
            <a:rPr lang="it-IT" sz="18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importazioni sono rappresentate dagli acquisti  di beni e  di servizi provenienti da Paesi extra UE da chiunque effettuate. </a:t>
          </a:r>
          <a:endParaRPr lang="it-IT" sz="1800" dirty="0">
            <a:solidFill>
              <a:schemeClr val="tx1"/>
            </a:solidFill>
            <a:latin typeface="Baskerville Old Face" panose="02020602080505020303" pitchFamily="18" charset="0"/>
          </a:endParaRPr>
        </a:p>
      </dgm:t>
    </dgm:pt>
    <dgm:pt modelId="{22CBD93F-8F20-466F-8BB6-FC378CC44EFF}" type="parTrans" cxnId="{A3CA9BF4-31A1-4726-8ECA-472E1ADBCB70}">
      <dgm:prSet/>
      <dgm:spPr/>
      <dgm:t>
        <a:bodyPr/>
        <a:lstStyle/>
        <a:p>
          <a:endParaRPr lang="it-IT"/>
        </a:p>
      </dgm:t>
    </dgm:pt>
    <dgm:pt modelId="{5DEC5155-0687-4ACB-8E2B-533F68D16569}" type="sibTrans" cxnId="{A3CA9BF4-31A1-4726-8ECA-472E1ADBCB70}">
      <dgm:prSet/>
      <dgm:spPr/>
      <dgm:t>
        <a:bodyPr/>
        <a:lstStyle/>
        <a:p>
          <a:endParaRPr lang="it-IT"/>
        </a:p>
      </dgm:t>
    </dgm:pt>
    <dgm:pt modelId="{BF0CB351-D551-4851-B42D-892948B1249B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Seguono lo stesso regime IVA a cui sono assoggettati i beni o servizi nelle operazioni nazionali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00BF92E1-49F8-4E0A-B508-BFF4A82C3582}" type="parTrans" cxnId="{27737F38-BCFC-4495-87C7-7829BB038542}">
      <dgm:prSet/>
      <dgm:spPr/>
      <dgm:t>
        <a:bodyPr/>
        <a:lstStyle/>
        <a:p>
          <a:endParaRPr lang="it-IT"/>
        </a:p>
      </dgm:t>
    </dgm:pt>
    <dgm:pt modelId="{7A2A8A49-C2AA-4C9B-8FE9-30EA8415D802}" type="sibTrans" cxnId="{27737F38-BCFC-4495-87C7-7829BB038542}">
      <dgm:prSet/>
      <dgm:spPr/>
      <dgm:t>
        <a:bodyPr/>
        <a:lstStyle/>
        <a:p>
          <a:endParaRPr lang="it-IT"/>
        </a:p>
      </dgm:t>
    </dgm:pt>
    <dgm:pt modelId="{78DA93F5-790F-41E7-9298-66B60EE547D6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Sono assoggettate a IVA in Italia in dogana, calcolata sul prezzo della merce più i dazi doganali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E7A54E70-EB18-4ACD-851A-B0A2F574F963}" type="parTrans" cxnId="{3DB3BFA5-3D90-4E6F-89EA-586FCC65FB96}">
      <dgm:prSet/>
      <dgm:spPr/>
      <dgm:t>
        <a:bodyPr/>
        <a:lstStyle/>
        <a:p>
          <a:endParaRPr lang="it-IT"/>
        </a:p>
      </dgm:t>
    </dgm:pt>
    <dgm:pt modelId="{ABE87051-E741-45DB-A7D0-EC0FC247C53B}" type="sibTrans" cxnId="{3DB3BFA5-3D90-4E6F-89EA-586FCC65FB96}">
      <dgm:prSet/>
      <dgm:spPr/>
      <dgm:t>
        <a:bodyPr/>
        <a:lstStyle/>
        <a:p>
          <a:endParaRPr lang="it-IT"/>
        </a:p>
      </dgm:t>
    </dgm:pt>
    <dgm:pt modelId="{4465F5A8-D607-4F77-BCD6-91AE467DF06C}">
      <dgm:prSet custT="1"/>
      <dgm:spPr/>
      <dgm:t>
        <a:bodyPr/>
        <a:lstStyle/>
        <a:p>
          <a:pPr rtl="0"/>
          <a:r>
            <a:rPr lang="it-IT" sz="1800" dirty="0" smtClean="0">
              <a:latin typeface="Baskerville Old Face" panose="02020602080505020303" pitchFamily="18" charset="0"/>
            </a:rPr>
            <a:t>L’unico documento valido ai fini IVA è l bolla doganale</a:t>
          </a:r>
          <a:endParaRPr lang="it-IT" sz="1800" dirty="0">
            <a:latin typeface="Baskerville Old Face" panose="02020602080505020303" pitchFamily="18" charset="0"/>
          </a:endParaRPr>
        </a:p>
      </dgm:t>
    </dgm:pt>
    <dgm:pt modelId="{FCFCEA03-A9F0-4DEA-9F03-62D43D18CBC2}" type="parTrans" cxnId="{2D241DA2-0922-4745-97C0-E58EB11DB1CF}">
      <dgm:prSet/>
      <dgm:spPr/>
      <dgm:t>
        <a:bodyPr/>
        <a:lstStyle/>
        <a:p>
          <a:endParaRPr lang="it-IT"/>
        </a:p>
      </dgm:t>
    </dgm:pt>
    <dgm:pt modelId="{C65AB971-7CEF-406E-B8F0-18AEE127EB7F}" type="sibTrans" cxnId="{2D241DA2-0922-4745-97C0-E58EB11DB1CF}">
      <dgm:prSet/>
      <dgm:spPr/>
      <dgm:t>
        <a:bodyPr/>
        <a:lstStyle/>
        <a:p>
          <a:endParaRPr lang="it-IT"/>
        </a:p>
      </dgm:t>
    </dgm:pt>
    <dgm:pt modelId="{8D26584C-AAF3-49FB-B958-111DC23CC895}" type="pres">
      <dgm:prSet presAssocID="{002344E6-90D5-49B8-B476-EFFA3FEA0C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2A45137-2729-4FAD-88FA-DFEDA3225CA0}" type="pres">
      <dgm:prSet presAssocID="{A4B361EF-CD36-48F1-9A8B-960A02B9FBCA}" presName="parentText" presStyleLbl="node1" presStyleIdx="0" presStyleCnt="2" custScaleY="6205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F68298F-2B36-4977-A332-373DAF3C655E}" type="pres">
      <dgm:prSet presAssocID="{D4EBB218-1F7D-4469-B364-D86D311F2140}" presName="spacer" presStyleCnt="0"/>
      <dgm:spPr/>
    </dgm:pt>
    <dgm:pt modelId="{435B7653-81A7-405B-835B-8319949C52B0}" type="pres">
      <dgm:prSet presAssocID="{98C851EB-A779-4677-92EA-2344B9EB870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B8D186-8893-43C2-9281-D0B036CBD9D5}" type="pres">
      <dgm:prSet presAssocID="{98C851EB-A779-4677-92EA-2344B9EB870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045A3D0-9B1E-480D-A3DA-EB1CE66B1783}" srcId="{002344E6-90D5-49B8-B476-EFFA3FEA0C9E}" destId="{A4B361EF-CD36-48F1-9A8B-960A02B9FBCA}" srcOrd="0" destOrd="0" parTransId="{2329639C-C17C-421F-96D3-8A003F04F99E}" sibTransId="{D4EBB218-1F7D-4469-B364-D86D311F2140}"/>
    <dgm:cxn modelId="{27737F38-BCFC-4495-87C7-7829BB038542}" srcId="{98C851EB-A779-4677-92EA-2344B9EB8701}" destId="{BF0CB351-D551-4851-B42D-892948B1249B}" srcOrd="0" destOrd="0" parTransId="{00BF92E1-49F8-4E0A-B508-BFF4A82C3582}" sibTransId="{7A2A8A49-C2AA-4C9B-8FE9-30EA8415D802}"/>
    <dgm:cxn modelId="{3DB3BFA5-3D90-4E6F-89EA-586FCC65FB96}" srcId="{98C851EB-A779-4677-92EA-2344B9EB8701}" destId="{78DA93F5-790F-41E7-9298-66B60EE547D6}" srcOrd="1" destOrd="0" parTransId="{E7A54E70-EB18-4ACD-851A-B0A2F574F963}" sibTransId="{ABE87051-E741-45DB-A7D0-EC0FC247C53B}"/>
    <dgm:cxn modelId="{06A86820-0F4C-45CA-8592-455CA644B423}" type="presOf" srcId="{A4B361EF-CD36-48F1-9A8B-960A02B9FBCA}" destId="{82A45137-2729-4FAD-88FA-DFEDA3225CA0}" srcOrd="0" destOrd="0" presId="urn:microsoft.com/office/officeart/2005/8/layout/vList2"/>
    <dgm:cxn modelId="{A3CA9BF4-31A1-4726-8ECA-472E1ADBCB70}" srcId="{002344E6-90D5-49B8-B476-EFFA3FEA0C9E}" destId="{98C851EB-A779-4677-92EA-2344B9EB8701}" srcOrd="1" destOrd="0" parTransId="{22CBD93F-8F20-466F-8BB6-FC378CC44EFF}" sibTransId="{5DEC5155-0687-4ACB-8E2B-533F68D16569}"/>
    <dgm:cxn modelId="{8D2C3735-3F20-41DB-BDFC-E4D21DA36063}" type="presOf" srcId="{4465F5A8-D607-4F77-BCD6-91AE467DF06C}" destId="{A2B8D186-8893-43C2-9281-D0B036CBD9D5}" srcOrd="0" destOrd="2" presId="urn:microsoft.com/office/officeart/2005/8/layout/vList2"/>
    <dgm:cxn modelId="{155AED61-AA15-42D4-933D-9861F388036E}" type="presOf" srcId="{002344E6-90D5-49B8-B476-EFFA3FEA0C9E}" destId="{8D26584C-AAF3-49FB-B958-111DC23CC895}" srcOrd="0" destOrd="0" presId="urn:microsoft.com/office/officeart/2005/8/layout/vList2"/>
    <dgm:cxn modelId="{57F470F8-E8CB-44A5-9069-3096DAFA354F}" type="presOf" srcId="{BF0CB351-D551-4851-B42D-892948B1249B}" destId="{A2B8D186-8893-43C2-9281-D0B036CBD9D5}" srcOrd="0" destOrd="0" presId="urn:microsoft.com/office/officeart/2005/8/layout/vList2"/>
    <dgm:cxn modelId="{00FD878B-7C03-41E6-9034-8D91DFC78800}" type="presOf" srcId="{78DA93F5-790F-41E7-9298-66B60EE547D6}" destId="{A2B8D186-8893-43C2-9281-D0B036CBD9D5}" srcOrd="0" destOrd="1" presId="urn:microsoft.com/office/officeart/2005/8/layout/vList2"/>
    <dgm:cxn modelId="{2D241DA2-0922-4745-97C0-E58EB11DB1CF}" srcId="{98C851EB-A779-4677-92EA-2344B9EB8701}" destId="{4465F5A8-D607-4F77-BCD6-91AE467DF06C}" srcOrd="2" destOrd="0" parTransId="{FCFCEA03-A9F0-4DEA-9F03-62D43D18CBC2}" sibTransId="{C65AB971-7CEF-406E-B8F0-18AEE127EB7F}"/>
    <dgm:cxn modelId="{2AD0EF2F-003A-43DE-9CA0-6D778582D07C}" type="presOf" srcId="{98C851EB-A779-4677-92EA-2344B9EB8701}" destId="{435B7653-81A7-405B-835B-8319949C52B0}" srcOrd="0" destOrd="0" presId="urn:microsoft.com/office/officeart/2005/8/layout/vList2"/>
    <dgm:cxn modelId="{E78F9A42-9FB9-45F6-BC06-0E8170873A93}" type="presParOf" srcId="{8D26584C-AAF3-49FB-B958-111DC23CC895}" destId="{82A45137-2729-4FAD-88FA-DFEDA3225CA0}" srcOrd="0" destOrd="0" presId="urn:microsoft.com/office/officeart/2005/8/layout/vList2"/>
    <dgm:cxn modelId="{17B02048-F761-45D7-BDB9-3E9FE6ED8F47}" type="presParOf" srcId="{8D26584C-AAF3-49FB-B958-111DC23CC895}" destId="{0F68298F-2B36-4977-A332-373DAF3C655E}" srcOrd="1" destOrd="0" presId="urn:microsoft.com/office/officeart/2005/8/layout/vList2"/>
    <dgm:cxn modelId="{70973854-B476-401F-9390-53114CB1D357}" type="presParOf" srcId="{8D26584C-AAF3-49FB-B958-111DC23CC895}" destId="{435B7653-81A7-405B-835B-8319949C52B0}" srcOrd="2" destOrd="0" presId="urn:microsoft.com/office/officeart/2005/8/layout/vList2"/>
    <dgm:cxn modelId="{10D5BBAE-8372-4FEE-8F71-7A7015559606}" type="presParOf" srcId="{8D26584C-AAF3-49FB-B958-111DC23CC895}" destId="{A2B8D186-8893-43C2-9281-D0B036CBD9D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ED7DB76-84AE-4C48-BDAA-3F761992CE7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F798C53-F725-4AD4-898C-9297D4F4301F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la data dell’operazione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16B668DE-EE6F-47CC-B287-519B25188B7A}" type="parTrans" cxnId="{3967F197-F636-4C96-95B9-34DAB01D0AB9}">
      <dgm:prSet/>
      <dgm:spPr/>
      <dgm:t>
        <a:bodyPr/>
        <a:lstStyle/>
        <a:p>
          <a:endParaRPr lang="it-IT"/>
        </a:p>
      </dgm:t>
    </dgm:pt>
    <dgm:pt modelId="{4112A76D-5B89-44B3-B1E2-6A1BA4D419AC}" type="sibTrans" cxnId="{3967F197-F636-4C96-95B9-34DAB01D0AB9}">
      <dgm:prSet/>
      <dgm:spPr/>
      <dgm:t>
        <a:bodyPr/>
        <a:lstStyle/>
        <a:p>
          <a:endParaRPr lang="it-IT"/>
        </a:p>
      </dgm:t>
    </dgm:pt>
    <dgm:pt modelId="{D84052DA-9729-480F-977C-D8F951F5707E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il numero progressivo dell’operazione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B7C94D93-FFE5-41BB-850F-6132DABB4827}" type="parTrans" cxnId="{58820733-EA79-4B8A-AFB0-58C231395149}">
      <dgm:prSet/>
      <dgm:spPr/>
      <dgm:t>
        <a:bodyPr/>
        <a:lstStyle/>
        <a:p>
          <a:endParaRPr lang="it-IT"/>
        </a:p>
      </dgm:t>
    </dgm:pt>
    <dgm:pt modelId="{A01C6BB3-9B7B-4673-9B62-4DED84058634}" type="sibTrans" cxnId="{58820733-EA79-4B8A-AFB0-58C231395149}">
      <dgm:prSet/>
      <dgm:spPr/>
      <dgm:t>
        <a:bodyPr/>
        <a:lstStyle/>
        <a:p>
          <a:endParaRPr lang="it-IT"/>
        </a:p>
      </dgm:t>
    </dgm:pt>
    <dgm:pt modelId="{3E2E9417-DDED-4C7D-82F5-8C728A0216AD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il codice del conto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808DA13B-23A8-4267-88A0-306F16728600}" type="parTrans" cxnId="{8DF54216-919A-49DE-97C7-74FD322095A7}">
      <dgm:prSet/>
      <dgm:spPr/>
      <dgm:t>
        <a:bodyPr/>
        <a:lstStyle/>
        <a:p>
          <a:endParaRPr lang="it-IT"/>
        </a:p>
      </dgm:t>
    </dgm:pt>
    <dgm:pt modelId="{5E29F6D7-158D-4D88-A95A-EECDB0C412B7}" type="sibTrans" cxnId="{8DF54216-919A-49DE-97C7-74FD322095A7}">
      <dgm:prSet/>
      <dgm:spPr/>
      <dgm:t>
        <a:bodyPr/>
        <a:lstStyle/>
        <a:p>
          <a:endParaRPr lang="it-IT"/>
        </a:p>
      </dgm:t>
    </dgm:pt>
    <dgm:pt modelId="{21622096-5E45-4469-B1FD-BF60A779634C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la sezione Avere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6B485395-2D8E-4411-AD1D-C9D96917457B}" type="parTrans" cxnId="{8339F024-EF59-48CA-9D7F-FFB8F26974C8}">
      <dgm:prSet/>
      <dgm:spPr/>
      <dgm:t>
        <a:bodyPr/>
        <a:lstStyle/>
        <a:p>
          <a:endParaRPr lang="it-IT"/>
        </a:p>
      </dgm:t>
    </dgm:pt>
    <dgm:pt modelId="{57F6AC60-8334-452E-924E-55F95591550B}" type="sibTrans" cxnId="{8339F024-EF59-48CA-9D7F-FFB8F26974C8}">
      <dgm:prSet/>
      <dgm:spPr/>
      <dgm:t>
        <a:bodyPr/>
        <a:lstStyle/>
        <a:p>
          <a:endParaRPr lang="it-IT"/>
        </a:p>
      </dgm:t>
    </dgm:pt>
    <dgm:pt modelId="{A7CCEBFD-B566-40E7-AE7A-0D3BACABD5D0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la denominazione del conto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62FBC335-71FD-40D0-A397-6E7DB8079A60}" type="parTrans" cxnId="{FF098CD9-245A-48A6-A4A1-8C9C159D94AC}">
      <dgm:prSet/>
      <dgm:spPr/>
      <dgm:t>
        <a:bodyPr/>
        <a:lstStyle/>
        <a:p>
          <a:endParaRPr lang="it-IT"/>
        </a:p>
      </dgm:t>
    </dgm:pt>
    <dgm:pt modelId="{4FFDEBD1-11A0-4EE6-B656-66E06EA1BE85}" type="sibTrans" cxnId="{FF098CD9-245A-48A6-A4A1-8C9C159D94AC}">
      <dgm:prSet/>
      <dgm:spPr/>
      <dgm:t>
        <a:bodyPr/>
        <a:lstStyle/>
        <a:p>
          <a:endParaRPr lang="it-IT"/>
        </a:p>
      </dgm:t>
    </dgm:pt>
    <dgm:pt modelId="{5E0FAD76-6129-49FE-AF25-8015B341AE5D}">
      <dgm:prSet phldrT="[Testo]"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la descrizione dell’operazione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9A0F59C6-809A-48F3-99E1-E46340FEE399}" type="parTrans" cxnId="{FE6AD14A-25A8-4677-B6E8-82F2A2AA184E}">
      <dgm:prSet/>
      <dgm:spPr/>
      <dgm:t>
        <a:bodyPr/>
        <a:lstStyle/>
        <a:p>
          <a:endParaRPr lang="it-IT"/>
        </a:p>
      </dgm:t>
    </dgm:pt>
    <dgm:pt modelId="{B7A04038-AA52-4626-91A4-C5545070F1E7}" type="sibTrans" cxnId="{FE6AD14A-25A8-4677-B6E8-82F2A2AA184E}">
      <dgm:prSet/>
      <dgm:spPr/>
      <dgm:t>
        <a:bodyPr/>
        <a:lstStyle/>
        <a:p>
          <a:endParaRPr lang="it-IT"/>
        </a:p>
      </dgm:t>
    </dgm:pt>
    <dgm:pt modelId="{02B6E67D-BB29-4C27-A35E-A105A379A1CD}">
      <dgm:prSet custT="1"/>
      <dgm:spPr/>
      <dgm:t>
        <a:bodyPr/>
        <a:lstStyle/>
        <a:p>
          <a:r>
            <a:rPr lang="it-IT" sz="1800" baseline="0" dirty="0" smtClean="0">
              <a:solidFill>
                <a:schemeClr val="tx1"/>
              </a:solidFill>
              <a:latin typeface="Baskerville Old Face" pitchFamily="18" charset="0"/>
            </a:rPr>
            <a:t>la sezione Dare</a:t>
          </a:r>
          <a:endParaRPr lang="it-IT" sz="1800" baseline="0" dirty="0">
            <a:solidFill>
              <a:schemeClr val="tx1"/>
            </a:solidFill>
            <a:latin typeface="Baskerville Old Face" pitchFamily="18" charset="0"/>
          </a:endParaRPr>
        </a:p>
      </dgm:t>
    </dgm:pt>
    <dgm:pt modelId="{1C359C70-EF83-43D0-8E4D-0930CECED10F}" type="parTrans" cxnId="{3E9F7D2E-74D9-4AE6-B4C0-1A7C4762E6C7}">
      <dgm:prSet/>
      <dgm:spPr/>
      <dgm:t>
        <a:bodyPr/>
        <a:lstStyle/>
        <a:p>
          <a:endParaRPr lang="it-IT"/>
        </a:p>
      </dgm:t>
    </dgm:pt>
    <dgm:pt modelId="{BA15C124-BC15-47D8-A4EE-4DFE58BDFD8B}" type="sibTrans" cxnId="{3E9F7D2E-74D9-4AE6-B4C0-1A7C4762E6C7}">
      <dgm:prSet/>
      <dgm:spPr/>
      <dgm:t>
        <a:bodyPr/>
        <a:lstStyle/>
        <a:p>
          <a:endParaRPr lang="it-IT"/>
        </a:p>
      </dgm:t>
    </dgm:pt>
    <dgm:pt modelId="{10DE336B-0AAC-4400-AADE-09383A359090}" type="pres">
      <dgm:prSet presAssocID="{BED7DB76-84AE-4C48-BDAA-3F761992CE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0F62FF7-0C36-412F-B07C-D162EB0C7154}" type="pres">
      <dgm:prSet presAssocID="{AF798C53-F725-4AD4-898C-9297D4F4301F}" presName="parentLin" presStyleCnt="0"/>
      <dgm:spPr/>
    </dgm:pt>
    <dgm:pt modelId="{E1408173-02E1-4187-AF2E-B3049A1D1F9A}" type="pres">
      <dgm:prSet presAssocID="{AF798C53-F725-4AD4-898C-9297D4F4301F}" presName="parentLeftMargin" presStyleLbl="node1" presStyleIdx="0" presStyleCnt="7"/>
      <dgm:spPr/>
      <dgm:t>
        <a:bodyPr/>
        <a:lstStyle/>
        <a:p>
          <a:endParaRPr lang="it-IT"/>
        </a:p>
      </dgm:t>
    </dgm:pt>
    <dgm:pt modelId="{4674255C-D838-485A-8E47-1C2711216021}" type="pres">
      <dgm:prSet presAssocID="{AF798C53-F725-4AD4-898C-9297D4F4301F}" presName="parentText" presStyleLbl="node1" presStyleIdx="0" presStyleCnt="7" custScaleX="12685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FBCC93A-2386-4E5C-87C0-E817E4230109}" type="pres">
      <dgm:prSet presAssocID="{AF798C53-F725-4AD4-898C-9297D4F4301F}" presName="negativeSpace" presStyleCnt="0"/>
      <dgm:spPr/>
    </dgm:pt>
    <dgm:pt modelId="{73338FD0-CBE1-4D4F-95DC-413660F6CA76}" type="pres">
      <dgm:prSet presAssocID="{AF798C53-F725-4AD4-898C-9297D4F4301F}" presName="childText" presStyleLbl="conFgAcc1" presStyleIdx="0" presStyleCnt="7">
        <dgm:presLayoutVars>
          <dgm:bulletEnabled val="1"/>
        </dgm:presLayoutVars>
      </dgm:prSet>
      <dgm:spPr/>
    </dgm:pt>
    <dgm:pt modelId="{68E6397E-D2DD-4108-9473-C4195A12C239}" type="pres">
      <dgm:prSet presAssocID="{4112A76D-5B89-44B3-B1E2-6A1BA4D419AC}" presName="spaceBetweenRectangles" presStyleCnt="0"/>
      <dgm:spPr/>
    </dgm:pt>
    <dgm:pt modelId="{04FA189D-5141-487A-BB62-3DCF6425F14F}" type="pres">
      <dgm:prSet presAssocID="{D84052DA-9729-480F-977C-D8F951F5707E}" presName="parentLin" presStyleCnt="0"/>
      <dgm:spPr/>
    </dgm:pt>
    <dgm:pt modelId="{D55A6F8C-F5E8-41E5-81FE-C7929E7EC4E5}" type="pres">
      <dgm:prSet presAssocID="{D84052DA-9729-480F-977C-D8F951F5707E}" presName="parentLeftMargin" presStyleLbl="node1" presStyleIdx="0" presStyleCnt="7"/>
      <dgm:spPr/>
      <dgm:t>
        <a:bodyPr/>
        <a:lstStyle/>
        <a:p>
          <a:endParaRPr lang="it-IT"/>
        </a:p>
      </dgm:t>
    </dgm:pt>
    <dgm:pt modelId="{4DD5FE8A-DEE0-4225-B1E0-C82B2A96A6E1}" type="pres">
      <dgm:prSet presAssocID="{D84052DA-9729-480F-977C-D8F951F5707E}" presName="parentText" presStyleLbl="node1" presStyleIdx="1" presStyleCnt="7" custScaleX="13221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197245-6AC4-4725-90AE-0F97F1CF5F58}" type="pres">
      <dgm:prSet presAssocID="{D84052DA-9729-480F-977C-D8F951F5707E}" presName="negativeSpace" presStyleCnt="0"/>
      <dgm:spPr/>
    </dgm:pt>
    <dgm:pt modelId="{11AED920-A82B-4A83-9E2E-50DCFB628D88}" type="pres">
      <dgm:prSet presAssocID="{D84052DA-9729-480F-977C-D8F951F5707E}" presName="childText" presStyleLbl="conFgAcc1" presStyleIdx="1" presStyleCnt="7">
        <dgm:presLayoutVars>
          <dgm:bulletEnabled val="1"/>
        </dgm:presLayoutVars>
      </dgm:prSet>
      <dgm:spPr/>
    </dgm:pt>
    <dgm:pt modelId="{5142C35F-7546-41C3-9944-9D3B18DA1E31}" type="pres">
      <dgm:prSet presAssocID="{A01C6BB3-9B7B-4673-9B62-4DED84058634}" presName="spaceBetweenRectangles" presStyleCnt="0"/>
      <dgm:spPr/>
    </dgm:pt>
    <dgm:pt modelId="{F4C4B830-355E-4F37-A192-B8D0CDF0411D}" type="pres">
      <dgm:prSet presAssocID="{3E2E9417-DDED-4C7D-82F5-8C728A0216AD}" presName="parentLin" presStyleCnt="0"/>
      <dgm:spPr/>
    </dgm:pt>
    <dgm:pt modelId="{FD03EFEB-0345-43E9-A8C8-178F3A098FC5}" type="pres">
      <dgm:prSet presAssocID="{3E2E9417-DDED-4C7D-82F5-8C728A0216AD}" presName="parentLeftMargin" presStyleLbl="node1" presStyleIdx="1" presStyleCnt="7"/>
      <dgm:spPr/>
      <dgm:t>
        <a:bodyPr/>
        <a:lstStyle/>
        <a:p>
          <a:endParaRPr lang="it-IT"/>
        </a:p>
      </dgm:t>
    </dgm:pt>
    <dgm:pt modelId="{42A6FF07-18FF-4E9A-AB17-4E983FB15CC3}" type="pres">
      <dgm:prSet presAssocID="{3E2E9417-DDED-4C7D-82F5-8C728A0216AD}" presName="parentText" presStyleLbl="node1" presStyleIdx="2" presStyleCnt="7" custScaleX="13044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4CAFAF4-FB95-4CA5-A136-16BCB2EA5E15}" type="pres">
      <dgm:prSet presAssocID="{3E2E9417-DDED-4C7D-82F5-8C728A0216AD}" presName="negativeSpace" presStyleCnt="0"/>
      <dgm:spPr/>
    </dgm:pt>
    <dgm:pt modelId="{2611DBA3-9E20-4AF5-9935-291C76F4EB70}" type="pres">
      <dgm:prSet presAssocID="{3E2E9417-DDED-4C7D-82F5-8C728A0216AD}" presName="childText" presStyleLbl="conFgAcc1" presStyleIdx="2" presStyleCnt="7">
        <dgm:presLayoutVars>
          <dgm:bulletEnabled val="1"/>
        </dgm:presLayoutVars>
      </dgm:prSet>
      <dgm:spPr/>
    </dgm:pt>
    <dgm:pt modelId="{29B3DE72-3D2E-4FA2-B370-FF44FE12FB4B}" type="pres">
      <dgm:prSet presAssocID="{5E29F6D7-158D-4D88-A95A-EECDB0C412B7}" presName="spaceBetweenRectangles" presStyleCnt="0"/>
      <dgm:spPr/>
    </dgm:pt>
    <dgm:pt modelId="{1DEDDE9E-2D3B-4048-BE41-91D5DBABAEF6}" type="pres">
      <dgm:prSet presAssocID="{A7CCEBFD-B566-40E7-AE7A-0D3BACABD5D0}" presName="parentLin" presStyleCnt="0"/>
      <dgm:spPr/>
    </dgm:pt>
    <dgm:pt modelId="{D3C830B0-7B1E-4BBC-9698-DF6B19BB7CF1}" type="pres">
      <dgm:prSet presAssocID="{A7CCEBFD-B566-40E7-AE7A-0D3BACABD5D0}" presName="parentLeftMargin" presStyleLbl="node1" presStyleIdx="2" presStyleCnt="7"/>
      <dgm:spPr/>
      <dgm:t>
        <a:bodyPr/>
        <a:lstStyle/>
        <a:p>
          <a:endParaRPr lang="it-IT"/>
        </a:p>
      </dgm:t>
    </dgm:pt>
    <dgm:pt modelId="{5D34F34F-4928-4CED-A022-403AB37CEA61}" type="pres">
      <dgm:prSet presAssocID="{A7CCEBFD-B566-40E7-AE7A-0D3BACABD5D0}" presName="parentText" presStyleLbl="node1" presStyleIdx="3" presStyleCnt="7" custScaleX="12551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4E79A5F-E600-4ADF-93C2-4D83CE0A4F60}" type="pres">
      <dgm:prSet presAssocID="{A7CCEBFD-B566-40E7-AE7A-0D3BACABD5D0}" presName="negativeSpace" presStyleCnt="0"/>
      <dgm:spPr/>
    </dgm:pt>
    <dgm:pt modelId="{5AE0EB97-FDA9-4B92-867B-7D027CAF9906}" type="pres">
      <dgm:prSet presAssocID="{A7CCEBFD-B566-40E7-AE7A-0D3BACABD5D0}" presName="childText" presStyleLbl="conFgAcc1" presStyleIdx="3" presStyleCnt="7">
        <dgm:presLayoutVars>
          <dgm:bulletEnabled val="1"/>
        </dgm:presLayoutVars>
      </dgm:prSet>
      <dgm:spPr/>
    </dgm:pt>
    <dgm:pt modelId="{1AA58C03-374B-4804-B816-6083AA256FF3}" type="pres">
      <dgm:prSet presAssocID="{4FFDEBD1-11A0-4EE6-B656-66E06EA1BE85}" presName="spaceBetweenRectangles" presStyleCnt="0"/>
      <dgm:spPr/>
    </dgm:pt>
    <dgm:pt modelId="{54110B8B-3543-43BA-A96F-51090C2789AF}" type="pres">
      <dgm:prSet presAssocID="{5E0FAD76-6129-49FE-AF25-8015B341AE5D}" presName="parentLin" presStyleCnt="0"/>
      <dgm:spPr/>
    </dgm:pt>
    <dgm:pt modelId="{18436B67-4229-4686-A857-72FFE116B48D}" type="pres">
      <dgm:prSet presAssocID="{5E0FAD76-6129-49FE-AF25-8015B341AE5D}" presName="parentLeftMargin" presStyleLbl="node1" presStyleIdx="3" presStyleCnt="7"/>
      <dgm:spPr/>
      <dgm:t>
        <a:bodyPr/>
        <a:lstStyle/>
        <a:p>
          <a:endParaRPr lang="it-IT"/>
        </a:p>
      </dgm:t>
    </dgm:pt>
    <dgm:pt modelId="{66273B4F-B692-46AB-B0CF-59D68F1CDC92}" type="pres">
      <dgm:prSet presAssocID="{5E0FAD76-6129-49FE-AF25-8015B341AE5D}" presName="parentText" presStyleLbl="node1" presStyleIdx="4" presStyleCnt="7" custScaleX="13221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DECB88-000F-48F1-B688-6B3E2D2B0F54}" type="pres">
      <dgm:prSet presAssocID="{5E0FAD76-6129-49FE-AF25-8015B341AE5D}" presName="negativeSpace" presStyleCnt="0"/>
      <dgm:spPr/>
    </dgm:pt>
    <dgm:pt modelId="{2970D2DC-0110-44A2-824B-376DC75CB869}" type="pres">
      <dgm:prSet presAssocID="{5E0FAD76-6129-49FE-AF25-8015B341AE5D}" presName="childText" presStyleLbl="conFgAcc1" presStyleIdx="4" presStyleCnt="7">
        <dgm:presLayoutVars>
          <dgm:bulletEnabled val="1"/>
        </dgm:presLayoutVars>
      </dgm:prSet>
      <dgm:spPr/>
    </dgm:pt>
    <dgm:pt modelId="{CA2ACCCC-0588-4E07-8BEE-ED1100BF1BA0}" type="pres">
      <dgm:prSet presAssocID="{B7A04038-AA52-4626-91A4-C5545070F1E7}" presName="spaceBetweenRectangles" presStyleCnt="0"/>
      <dgm:spPr/>
    </dgm:pt>
    <dgm:pt modelId="{6358F846-5BF6-4F33-B439-D4C00DAE1670}" type="pres">
      <dgm:prSet presAssocID="{02B6E67D-BB29-4C27-A35E-A105A379A1CD}" presName="parentLin" presStyleCnt="0"/>
      <dgm:spPr/>
    </dgm:pt>
    <dgm:pt modelId="{A40CC1C6-79A7-483F-8927-AEBD92F680F7}" type="pres">
      <dgm:prSet presAssocID="{02B6E67D-BB29-4C27-A35E-A105A379A1CD}" presName="parentLeftMargin" presStyleLbl="node1" presStyleIdx="4" presStyleCnt="7"/>
      <dgm:spPr/>
      <dgm:t>
        <a:bodyPr/>
        <a:lstStyle/>
        <a:p>
          <a:endParaRPr lang="it-IT"/>
        </a:p>
      </dgm:t>
    </dgm:pt>
    <dgm:pt modelId="{E6C44960-4714-4312-891F-245A16221010}" type="pres">
      <dgm:prSet presAssocID="{02B6E67D-BB29-4C27-A35E-A105A379A1CD}" presName="parentText" presStyleLbl="node1" presStyleIdx="5" presStyleCnt="7" custScaleX="120408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6A6091-C3E2-43DB-BB85-5E8C9C0F00CE}" type="pres">
      <dgm:prSet presAssocID="{02B6E67D-BB29-4C27-A35E-A105A379A1CD}" presName="negativeSpace" presStyleCnt="0"/>
      <dgm:spPr/>
    </dgm:pt>
    <dgm:pt modelId="{F43764F8-24A1-4EA2-ABF9-456936EEF777}" type="pres">
      <dgm:prSet presAssocID="{02B6E67D-BB29-4C27-A35E-A105A379A1CD}" presName="childText" presStyleLbl="conFgAcc1" presStyleIdx="5" presStyleCnt="7">
        <dgm:presLayoutVars>
          <dgm:bulletEnabled val="1"/>
        </dgm:presLayoutVars>
      </dgm:prSet>
      <dgm:spPr/>
    </dgm:pt>
    <dgm:pt modelId="{D9243464-37B5-47BE-892A-B5A3E1E23B5A}" type="pres">
      <dgm:prSet presAssocID="{BA15C124-BC15-47D8-A4EE-4DFE58BDFD8B}" presName="spaceBetweenRectangles" presStyleCnt="0"/>
      <dgm:spPr/>
    </dgm:pt>
    <dgm:pt modelId="{1F94DAC3-A821-4D72-B716-766071591A65}" type="pres">
      <dgm:prSet presAssocID="{21622096-5E45-4469-B1FD-BF60A779634C}" presName="parentLin" presStyleCnt="0"/>
      <dgm:spPr/>
    </dgm:pt>
    <dgm:pt modelId="{A37541BD-32E5-4681-A791-B74C1AF2FCDA}" type="pres">
      <dgm:prSet presAssocID="{21622096-5E45-4469-B1FD-BF60A779634C}" presName="parentLeftMargin" presStyleLbl="node1" presStyleIdx="5" presStyleCnt="7"/>
      <dgm:spPr/>
      <dgm:t>
        <a:bodyPr/>
        <a:lstStyle/>
        <a:p>
          <a:endParaRPr lang="it-IT"/>
        </a:p>
      </dgm:t>
    </dgm:pt>
    <dgm:pt modelId="{4CE052DD-344C-42D4-AF82-0368C8235E29}" type="pres">
      <dgm:prSet presAssocID="{21622096-5E45-4469-B1FD-BF60A779634C}" presName="parentText" presStyleLbl="node1" presStyleIdx="6" presStyleCnt="7" custScaleX="12551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1E352C6-7111-4792-88E3-7FA73B664A92}" type="pres">
      <dgm:prSet presAssocID="{21622096-5E45-4469-B1FD-BF60A779634C}" presName="negativeSpace" presStyleCnt="0"/>
      <dgm:spPr/>
    </dgm:pt>
    <dgm:pt modelId="{9B58C63D-ED20-4978-84FA-0BD2FF6AD71A}" type="pres">
      <dgm:prSet presAssocID="{21622096-5E45-4469-B1FD-BF60A779634C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86C0D06D-9989-41AF-9B22-7A532ABE317E}" type="presOf" srcId="{A7CCEBFD-B566-40E7-AE7A-0D3BACABD5D0}" destId="{5D34F34F-4928-4CED-A022-403AB37CEA61}" srcOrd="1" destOrd="0" presId="urn:microsoft.com/office/officeart/2005/8/layout/list1"/>
    <dgm:cxn modelId="{AF8BB02E-F16A-4612-8252-C872FEE07F01}" type="presOf" srcId="{A7CCEBFD-B566-40E7-AE7A-0D3BACABD5D0}" destId="{D3C830B0-7B1E-4BBC-9698-DF6B19BB7CF1}" srcOrd="0" destOrd="0" presId="urn:microsoft.com/office/officeart/2005/8/layout/list1"/>
    <dgm:cxn modelId="{7035AA94-830F-40FD-BB29-0B9A848FACE6}" type="presOf" srcId="{21622096-5E45-4469-B1FD-BF60A779634C}" destId="{4CE052DD-344C-42D4-AF82-0368C8235E29}" srcOrd="1" destOrd="0" presId="urn:microsoft.com/office/officeart/2005/8/layout/list1"/>
    <dgm:cxn modelId="{CBBC1689-698B-4953-AC3E-05A80DC2F9FE}" type="presOf" srcId="{AF798C53-F725-4AD4-898C-9297D4F4301F}" destId="{4674255C-D838-485A-8E47-1C2711216021}" srcOrd="1" destOrd="0" presId="urn:microsoft.com/office/officeart/2005/8/layout/list1"/>
    <dgm:cxn modelId="{AAB3C010-421D-489D-ACDD-0C8AEAA4EA6D}" type="presOf" srcId="{D84052DA-9729-480F-977C-D8F951F5707E}" destId="{D55A6F8C-F5E8-41E5-81FE-C7929E7EC4E5}" srcOrd="0" destOrd="0" presId="urn:microsoft.com/office/officeart/2005/8/layout/list1"/>
    <dgm:cxn modelId="{7601FA23-D366-43CA-9293-F8C6E43D6137}" type="presOf" srcId="{21622096-5E45-4469-B1FD-BF60A779634C}" destId="{A37541BD-32E5-4681-A791-B74C1AF2FCDA}" srcOrd="0" destOrd="0" presId="urn:microsoft.com/office/officeart/2005/8/layout/list1"/>
    <dgm:cxn modelId="{3E9F7D2E-74D9-4AE6-B4C0-1A7C4762E6C7}" srcId="{BED7DB76-84AE-4C48-BDAA-3F761992CE75}" destId="{02B6E67D-BB29-4C27-A35E-A105A379A1CD}" srcOrd="5" destOrd="0" parTransId="{1C359C70-EF83-43D0-8E4D-0930CECED10F}" sibTransId="{BA15C124-BC15-47D8-A4EE-4DFE58BDFD8B}"/>
    <dgm:cxn modelId="{31FC9FA9-381D-43B0-BDDF-7BD3DC44945E}" type="presOf" srcId="{3E2E9417-DDED-4C7D-82F5-8C728A0216AD}" destId="{42A6FF07-18FF-4E9A-AB17-4E983FB15CC3}" srcOrd="1" destOrd="0" presId="urn:microsoft.com/office/officeart/2005/8/layout/list1"/>
    <dgm:cxn modelId="{29AB7239-3193-45C7-827A-B3351E6A6DD4}" type="presOf" srcId="{5E0FAD76-6129-49FE-AF25-8015B341AE5D}" destId="{18436B67-4229-4686-A857-72FFE116B48D}" srcOrd="0" destOrd="0" presId="urn:microsoft.com/office/officeart/2005/8/layout/list1"/>
    <dgm:cxn modelId="{4F002208-3AAA-42C0-BB0F-6356A8E6F86F}" type="presOf" srcId="{D84052DA-9729-480F-977C-D8F951F5707E}" destId="{4DD5FE8A-DEE0-4225-B1E0-C82B2A96A6E1}" srcOrd="1" destOrd="0" presId="urn:microsoft.com/office/officeart/2005/8/layout/list1"/>
    <dgm:cxn modelId="{CE6AD9FF-B149-4C9B-AD60-3E94B2510079}" type="presOf" srcId="{BED7DB76-84AE-4C48-BDAA-3F761992CE75}" destId="{10DE336B-0AAC-4400-AADE-09383A359090}" srcOrd="0" destOrd="0" presId="urn:microsoft.com/office/officeart/2005/8/layout/list1"/>
    <dgm:cxn modelId="{FF098CD9-245A-48A6-A4A1-8C9C159D94AC}" srcId="{BED7DB76-84AE-4C48-BDAA-3F761992CE75}" destId="{A7CCEBFD-B566-40E7-AE7A-0D3BACABD5D0}" srcOrd="3" destOrd="0" parTransId="{62FBC335-71FD-40D0-A397-6E7DB8079A60}" sibTransId="{4FFDEBD1-11A0-4EE6-B656-66E06EA1BE85}"/>
    <dgm:cxn modelId="{6CBE8116-8DF7-486E-899E-762F0B2751DE}" type="presOf" srcId="{5E0FAD76-6129-49FE-AF25-8015B341AE5D}" destId="{66273B4F-B692-46AB-B0CF-59D68F1CDC92}" srcOrd="1" destOrd="0" presId="urn:microsoft.com/office/officeart/2005/8/layout/list1"/>
    <dgm:cxn modelId="{8339F024-EF59-48CA-9D7F-FFB8F26974C8}" srcId="{BED7DB76-84AE-4C48-BDAA-3F761992CE75}" destId="{21622096-5E45-4469-B1FD-BF60A779634C}" srcOrd="6" destOrd="0" parTransId="{6B485395-2D8E-4411-AD1D-C9D96917457B}" sibTransId="{57F6AC60-8334-452E-924E-55F95591550B}"/>
    <dgm:cxn modelId="{3967F197-F636-4C96-95B9-34DAB01D0AB9}" srcId="{BED7DB76-84AE-4C48-BDAA-3F761992CE75}" destId="{AF798C53-F725-4AD4-898C-9297D4F4301F}" srcOrd="0" destOrd="0" parTransId="{16B668DE-EE6F-47CC-B287-519B25188B7A}" sibTransId="{4112A76D-5B89-44B3-B1E2-6A1BA4D419AC}"/>
    <dgm:cxn modelId="{FE6AD14A-25A8-4677-B6E8-82F2A2AA184E}" srcId="{BED7DB76-84AE-4C48-BDAA-3F761992CE75}" destId="{5E0FAD76-6129-49FE-AF25-8015B341AE5D}" srcOrd="4" destOrd="0" parTransId="{9A0F59C6-809A-48F3-99E1-E46340FEE399}" sibTransId="{B7A04038-AA52-4626-91A4-C5545070F1E7}"/>
    <dgm:cxn modelId="{922DF635-6D7C-4F95-BDCE-4608941025C4}" type="presOf" srcId="{AF798C53-F725-4AD4-898C-9297D4F4301F}" destId="{E1408173-02E1-4187-AF2E-B3049A1D1F9A}" srcOrd="0" destOrd="0" presId="urn:microsoft.com/office/officeart/2005/8/layout/list1"/>
    <dgm:cxn modelId="{8DF54216-919A-49DE-97C7-74FD322095A7}" srcId="{BED7DB76-84AE-4C48-BDAA-3F761992CE75}" destId="{3E2E9417-DDED-4C7D-82F5-8C728A0216AD}" srcOrd="2" destOrd="0" parTransId="{808DA13B-23A8-4267-88A0-306F16728600}" sibTransId="{5E29F6D7-158D-4D88-A95A-EECDB0C412B7}"/>
    <dgm:cxn modelId="{58820733-EA79-4B8A-AFB0-58C231395149}" srcId="{BED7DB76-84AE-4C48-BDAA-3F761992CE75}" destId="{D84052DA-9729-480F-977C-D8F951F5707E}" srcOrd="1" destOrd="0" parTransId="{B7C94D93-FFE5-41BB-850F-6132DABB4827}" sibTransId="{A01C6BB3-9B7B-4673-9B62-4DED84058634}"/>
    <dgm:cxn modelId="{91572BCD-3794-4C62-98AD-5E83404E587E}" type="presOf" srcId="{02B6E67D-BB29-4C27-A35E-A105A379A1CD}" destId="{A40CC1C6-79A7-483F-8927-AEBD92F680F7}" srcOrd="0" destOrd="0" presId="urn:microsoft.com/office/officeart/2005/8/layout/list1"/>
    <dgm:cxn modelId="{9F7C2F5D-67E6-470F-804D-DDBA4FCA555B}" type="presOf" srcId="{3E2E9417-DDED-4C7D-82F5-8C728A0216AD}" destId="{FD03EFEB-0345-43E9-A8C8-178F3A098FC5}" srcOrd="0" destOrd="0" presId="urn:microsoft.com/office/officeart/2005/8/layout/list1"/>
    <dgm:cxn modelId="{22ABBA43-2F21-4CF6-B5F8-81EBC97C67D0}" type="presOf" srcId="{02B6E67D-BB29-4C27-A35E-A105A379A1CD}" destId="{E6C44960-4714-4312-891F-245A16221010}" srcOrd="1" destOrd="0" presId="urn:microsoft.com/office/officeart/2005/8/layout/list1"/>
    <dgm:cxn modelId="{1F0F2FBB-32FD-4E67-8EE9-A330B349116D}" type="presParOf" srcId="{10DE336B-0AAC-4400-AADE-09383A359090}" destId="{20F62FF7-0C36-412F-B07C-D162EB0C7154}" srcOrd="0" destOrd="0" presId="urn:microsoft.com/office/officeart/2005/8/layout/list1"/>
    <dgm:cxn modelId="{5DC96527-7617-4B51-A6C7-A7446F357D34}" type="presParOf" srcId="{20F62FF7-0C36-412F-B07C-D162EB0C7154}" destId="{E1408173-02E1-4187-AF2E-B3049A1D1F9A}" srcOrd="0" destOrd="0" presId="urn:microsoft.com/office/officeart/2005/8/layout/list1"/>
    <dgm:cxn modelId="{92100BD7-3FB4-4A1B-AF06-E85902B81E60}" type="presParOf" srcId="{20F62FF7-0C36-412F-B07C-D162EB0C7154}" destId="{4674255C-D838-485A-8E47-1C2711216021}" srcOrd="1" destOrd="0" presId="urn:microsoft.com/office/officeart/2005/8/layout/list1"/>
    <dgm:cxn modelId="{06930702-64A8-4AA5-AADE-5DF98FB6A8D7}" type="presParOf" srcId="{10DE336B-0AAC-4400-AADE-09383A359090}" destId="{FFBCC93A-2386-4E5C-87C0-E817E4230109}" srcOrd="1" destOrd="0" presId="urn:microsoft.com/office/officeart/2005/8/layout/list1"/>
    <dgm:cxn modelId="{311DA108-1FF8-498A-9801-36144A0B300C}" type="presParOf" srcId="{10DE336B-0AAC-4400-AADE-09383A359090}" destId="{73338FD0-CBE1-4D4F-95DC-413660F6CA76}" srcOrd="2" destOrd="0" presId="urn:microsoft.com/office/officeart/2005/8/layout/list1"/>
    <dgm:cxn modelId="{D6C1EF03-F1D5-4188-9060-55A60E2A45BB}" type="presParOf" srcId="{10DE336B-0AAC-4400-AADE-09383A359090}" destId="{68E6397E-D2DD-4108-9473-C4195A12C239}" srcOrd="3" destOrd="0" presId="urn:microsoft.com/office/officeart/2005/8/layout/list1"/>
    <dgm:cxn modelId="{0DDFC010-0621-4E08-B90B-B495783AEA0E}" type="presParOf" srcId="{10DE336B-0AAC-4400-AADE-09383A359090}" destId="{04FA189D-5141-487A-BB62-3DCF6425F14F}" srcOrd="4" destOrd="0" presId="urn:microsoft.com/office/officeart/2005/8/layout/list1"/>
    <dgm:cxn modelId="{5C267370-52E9-4652-970C-038088F84A71}" type="presParOf" srcId="{04FA189D-5141-487A-BB62-3DCF6425F14F}" destId="{D55A6F8C-F5E8-41E5-81FE-C7929E7EC4E5}" srcOrd="0" destOrd="0" presId="urn:microsoft.com/office/officeart/2005/8/layout/list1"/>
    <dgm:cxn modelId="{8B3842DF-3C5A-49EC-83AE-3355862E22C6}" type="presParOf" srcId="{04FA189D-5141-487A-BB62-3DCF6425F14F}" destId="{4DD5FE8A-DEE0-4225-B1E0-C82B2A96A6E1}" srcOrd="1" destOrd="0" presId="urn:microsoft.com/office/officeart/2005/8/layout/list1"/>
    <dgm:cxn modelId="{CCC3C079-8CD7-4594-9B05-C74C970BF411}" type="presParOf" srcId="{10DE336B-0AAC-4400-AADE-09383A359090}" destId="{DB197245-6AC4-4725-90AE-0F97F1CF5F58}" srcOrd="5" destOrd="0" presId="urn:microsoft.com/office/officeart/2005/8/layout/list1"/>
    <dgm:cxn modelId="{581F8FEF-1749-42C9-9AEF-317778ACAC14}" type="presParOf" srcId="{10DE336B-0AAC-4400-AADE-09383A359090}" destId="{11AED920-A82B-4A83-9E2E-50DCFB628D88}" srcOrd="6" destOrd="0" presId="urn:microsoft.com/office/officeart/2005/8/layout/list1"/>
    <dgm:cxn modelId="{A70196BD-8B72-4F24-AC5D-4DD551EA5AAB}" type="presParOf" srcId="{10DE336B-0AAC-4400-AADE-09383A359090}" destId="{5142C35F-7546-41C3-9944-9D3B18DA1E31}" srcOrd="7" destOrd="0" presId="urn:microsoft.com/office/officeart/2005/8/layout/list1"/>
    <dgm:cxn modelId="{44D0DD60-4393-4220-9E44-66D35BB5F331}" type="presParOf" srcId="{10DE336B-0AAC-4400-AADE-09383A359090}" destId="{F4C4B830-355E-4F37-A192-B8D0CDF0411D}" srcOrd="8" destOrd="0" presId="urn:microsoft.com/office/officeart/2005/8/layout/list1"/>
    <dgm:cxn modelId="{7CAC12B9-E2E8-45E3-8979-202211C76749}" type="presParOf" srcId="{F4C4B830-355E-4F37-A192-B8D0CDF0411D}" destId="{FD03EFEB-0345-43E9-A8C8-178F3A098FC5}" srcOrd="0" destOrd="0" presId="urn:microsoft.com/office/officeart/2005/8/layout/list1"/>
    <dgm:cxn modelId="{4ED4B7F6-200F-4554-A43E-4DDF6353C9D7}" type="presParOf" srcId="{F4C4B830-355E-4F37-A192-B8D0CDF0411D}" destId="{42A6FF07-18FF-4E9A-AB17-4E983FB15CC3}" srcOrd="1" destOrd="0" presId="urn:microsoft.com/office/officeart/2005/8/layout/list1"/>
    <dgm:cxn modelId="{64890305-6388-4EE3-A14F-0FC56AFF5E1E}" type="presParOf" srcId="{10DE336B-0AAC-4400-AADE-09383A359090}" destId="{44CAFAF4-FB95-4CA5-A136-16BCB2EA5E15}" srcOrd="9" destOrd="0" presId="urn:microsoft.com/office/officeart/2005/8/layout/list1"/>
    <dgm:cxn modelId="{39BAFE54-FB03-455B-AF52-9D267A50CC27}" type="presParOf" srcId="{10DE336B-0AAC-4400-AADE-09383A359090}" destId="{2611DBA3-9E20-4AF5-9935-291C76F4EB70}" srcOrd="10" destOrd="0" presId="urn:microsoft.com/office/officeart/2005/8/layout/list1"/>
    <dgm:cxn modelId="{AA34A80D-4396-44E0-B8D6-FD33700F6716}" type="presParOf" srcId="{10DE336B-0AAC-4400-AADE-09383A359090}" destId="{29B3DE72-3D2E-4FA2-B370-FF44FE12FB4B}" srcOrd="11" destOrd="0" presId="urn:microsoft.com/office/officeart/2005/8/layout/list1"/>
    <dgm:cxn modelId="{D8A15647-6DDC-48C8-A6B6-E72851B838FB}" type="presParOf" srcId="{10DE336B-0AAC-4400-AADE-09383A359090}" destId="{1DEDDE9E-2D3B-4048-BE41-91D5DBABAEF6}" srcOrd="12" destOrd="0" presId="urn:microsoft.com/office/officeart/2005/8/layout/list1"/>
    <dgm:cxn modelId="{93A8B90A-13F3-4AD0-BD70-BEA4882A6EC9}" type="presParOf" srcId="{1DEDDE9E-2D3B-4048-BE41-91D5DBABAEF6}" destId="{D3C830B0-7B1E-4BBC-9698-DF6B19BB7CF1}" srcOrd="0" destOrd="0" presId="urn:microsoft.com/office/officeart/2005/8/layout/list1"/>
    <dgm:cxn modelId="{EA7E6984-BD78-48F1-954B-536A0EF556DD}" type="presParOf" srcId="{1DEDDE9E-2D3B-4048-BE41-91D5DBABAEF6}" destId="{5D34F34F-4928-4CED-A022-403AB37CEA61}" srcOrd="1" destOrd="0" presId="urn:microsoft.com/office/officeart/2005/8/layout/list1"/>
    <dgm:cxn modelId="{D95778F2-87F6-4AE1-BD1C-AC1DBB0D032A}" type="presParOf" srcId="{10DE336B-0AAC-4400-AADE-09383A359090}" destId="{24E79A5F-E600-4ADF-93C2-4D83CE0A4F60}" srcOrd="13" destOrd="0" presId="urn:microsoft.com/office/officeart/2005/8/layout/list1"/>
    <dgm:cxn modelId="{78D9B42B-57D6-4B65-A4B1-6C3C0D8A46E7}" type="presParOf" srcId="{10DE336B-0AAC-4400-AADE-09383A359090}" destId="{5AE0EB97-FDA9-4B92-867B-7D027CAF9906}" srcOrd="14" destOrd="0" presId="urn:microsoft.com/office/officeart/2005/8/layout/list1"/>
    <dgm:cxn modelId="{7843CAC7-7AC5-4F30-A0A0-901643B3B48E}" type="presParOf" srcId="{10DE336B-0AAC-4400-AADE-09383A359090}" destId="{1AA58C03-374B-4804-B816-6083AA256FF3}" srcOrd="15" destOrd="0" presId="urn:microsoft.com/office/officeart/2005/8/layout/list1"/>
    <dgm:cxn modelId="{122FFB89-890B-4EF0-B024-A8BE9F3FD84D}" type="presParOf" srcId="{10DE336B-0AAC-4400-AADE-09383A359090}" destId="{54110B8B-3543-43BA-A96F-51090C2789AF}" srcOrd="16" destOrd="0" presId="urn:microsoft.com/office/officeart/2005/8/layout/list1"/>
    <dgm:cxn modelId="{47C6ACF8-EFAF-4797-9CEC-3A395365E1F4}" type="presParOf" srcId="{54110B8B-3543-43BA-A96F-51090C2789AF}" destId="{18436B67-4229-4686-A857-72FFE116B48D}" srcOrd="0" destOrd="0" presId="urn:microsoft.com/office/officeart/2005/8/layout/list1"/>
    <dgm:cxn modelId="{C5A4195D-321F-49E0-81CE-7920DC47DF4F}" type="presParOf" srcId="{54110B8B-3543-43BA-A96F-51090C2789AF}" destId="{66273B4F-B692-46AB-B0CF-59D68F1CDC92}" srcOrd="1" destOrd="0" presId="urn:microsoft.com/office/officeart/2005/8/layout/list1"/>
    <dgm:cxn modelId="{8B53A999-5640-4A71-B523-96BC839AD28D}" type="presParOf" srcId="{10DE336B-0AAC-4400-AADE-09383A359090}" destId="{F1DECB88-000F-48F1-B688-6B3E2D2B0F54}" srcOrd="17" destOrd="0" presId="urn:microsoft.com/office/officeart/2005/8/layout/list1"/>
    <dgm:cxn modelId="{0A9D8085-4CA6-4B6F-A091-1CB422AD49BC}" type="presParOf" srcId="{10DE336B-0AAC-4400-AADE-09383A359090}" destId="{2970D2DC-0110-44A2-824B-376DC75CB869}" srcOrd="18" destOrd="0" presId="urn:microsoft.com/office/officeart/2005/8/layout/list1"/>
    <dgm:cxn modelId="{DFEA3EF7-0EBA-44A0-AA6C-E95A19A0AE93}" type="presParOf" srcId="{10DE336B-0AAC-4400-AADE-09383A359090}" destId="{CA2ACCCC-0588-4E07-8BEE-ED1100BF1BA0}" srcOrd="19" destOrd="0" presId="urn:microsoft.com/office/officeart/2005/8/layout/list1"/>
    <dgm:cxn modelId="{8EC1ADC6-2987-483F-AB92-E15117645881}" type="presParOf" srcId="{10DE336B-0AAC-4400-AADE-09383A359090}" destId="{6358F846-5BF6-4F33-B439-D4C00DAE1670}" srcOrd="20" destOrd="0" presId="urn:microsoft.com/office/officeart/2005/8/layout/list1"/>
    <dgm:cxn modelId="{39585119-44B1-4FF0-BD68-887485616454}" type="presParOf" srcId="{6358F846-5BF6-4F33-B439-D4C00DAE1670}" destId="{A40CC1C6-79A7-483F-8927-AEBD92F680F7}" srcOrd="0" destOrd="0" presId="urn:microsoft.com/office/officeart/2005/8/layout/list1"/>
    <dgm:cxn modelId="{3C015AB2-6CF1-4E7E-BCC6-804C66820158}" type="presParOf" srcId="{6358F846-5BF6-4F33-B439-D4C00DAE1670}" destId="{E6C44960-4714-4312-891F-245A16221010}" srcOrd="1" destOrd="0" presId="urn:microsoft.com/office/officeart/2005/8/layout/list1"/>
    <dgm:cxn modelId="{034855D5-130A-4A0B-8558-EC24F01DDEA4}" type="presParOf" srcId="{10DE336B-0AAC-4400-AADE-09383A359090}" destId="{666A6091-C3E2-43DB-BB85-5E8C9C0F00CE}" srcOrd="21" destOrd="0" presId="urn:microsoft.com/office/officeart/2005/8/layout/list1"/>
    <dgm:cxn modelId="{75F56080-51F0-4E4F-B970-D01C9D3CE5ED}" type="presParOf" srcId="{10DE336B-0AAC-4400-AADE-09383A359090}" destId="{F43764F8-24A1-4EA2-ABF9-456936EEF777}" srcOrd="22" destOrd="0" presId="urn:microsoft.com/office/officeart/2005/8/layout/list1"/>
    <dgm:cxn modelId="{755BAFDE-8390-4B3B-A011-9460BF2A8D55}" type="presParOf" srcId="{10DE336B-0AAC-4400-AADE-09383A359090}" destId="{D9243464-37B5-47BE-892A-B5A3E1E23B5A}" srcOrd="23" destOrd="0" presId="urn:microsoft.com/office/officeart/2005/8/layout/list1"/>
    <dgm:cxn modelId="{CDD0AED5-74B2-4FB2-9499-9C835B2587AE}" type="presParOf" srcId="{10DE336B-0AAC-4400-AADE-09383A359090}" destId="{1F94DAC3-A821-4D72-B716-766071591A65}" srcOrd="24" destOrd="0" presId="urn:microsoft.com/office/officeart/2005/8/layout/list1"/>
    <dgm:cxn modelId="{1B9DB3ED-D55A-48F7-BD06-BABD9026AB55}" type="presParOf" srcId="{1F94DAC3-A821-4D72-B716-766071591A65}" destId="{A37541BD-32E5-4681-A791-B74C1AF2FCDA}" srcOrd="0" destOrd="0" presId="urn:microsoft.com/office/officeart/2005/8/layout/list1"/>
    <dgm:cxn modelId="{6273EED9-A1B2-4CF8-B21B-1C5E933E32A3}" type="presParOf" srcId="{1F94DAC3-A821-4D72-B716-766071591A65}" destId="{4CE052DD-344C-42D4-AF82-0368C8235E29}" srcOrd="1" destOrd="0" presId="urn:microsoft.com/office/officeart/2005/8/layout/list1"/>
    <dgm:cxn modelId="{214A93B9-09E3-43B0-BA9C-8A28A7914522}" type="presParOf" srcId="{10DE336B-0AAC-4400-AADE-09383A359090}" destId="{11E352C6-7111-4792-88E3-7FA73B664A92}" srcOrd="25" destOrd="0" presId="urn:microsoft.com/office/officeart/2005/8/layout/list1"/>
    <dgm:cxn modelId="{94299C97-DAD0-4DFB-949D-EB5A9DE314FC}" type="presParOf" srcId="{10DE336B-0AAC-4400-AADE-09383A359090}" destId="{9B58C63D-ED20-4978-84FA-0BD2FF6AD71A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C39C8-3A06-438F-AE9D-F828C4A86D85}">
      <dsp:nvSpPr>
        <dsp:cNvPr id="0" name=""/>
        <dsp:cNvSpPr/>
      </dsp:nvSpPr>
      <dsp:spPr>
        <a:xfrm>
          <a:off x="486529" y="893862"/>
          <a:ext cx="3494740" cy="10060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E365C-1989-42D6-A73B-375E7D3BCB3A}">
      <dsp:nvSpPr>
        <dsp:cNvPr id="0" name=""/>
        <dsp:cNvSpPr/>
      </dsp:nvSpPr>
      <dsp:spPr>
        <a:xfrm>
          <a:off x="288033" y="274384"/>
          <a:ext cx="256736" cy="2567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323EB5-A227-44BF-B4FE-61E2DD6B5252}">
      <dsp:nvSpPr>
        <dsp:cNvPr id="0" name=""/>
        <dsp:cNvSpPr/>
      </dsp:nvSpPr>
      <dsp:spPr>
        <a:xfrm>
          <a:off x="486529" y="255877"/>
          <a:ext cx="3494740" cy="73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latin typeface="Baskerville Old Face" pitchFamily="18" charset="0"/>
            </a:rPr>
            <a:t>L’azienda </a:t>
          </a:r>
          <a:r>
            <a:rPr lang="it-IT" sz="1800" b="0" kern="1200" baseline="0" dirty="0" smtClean="0">
              <a:latin typeface="Baskerville Old Face" pitchFamily="18" charset="0"/>
            </a:rPr>
            <a:t>comunica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baseline="0" dirty="0" smtClean="0">
              <a:latin typeface="Baskerville Old Face" pitchFamily="18" charset="0"/>
            </a:rPr>
            <a:t>informazioni all’esterno  </a:t>
          </a:r>
          <a:r>
            <a:rPr lang="it-IT" sz="1800" b="0" kern="1200" baseline="0" dirty="0" smtClean="0">
              <a:latin typeface="Baskerville Old Face" pitchFamily="18" charset="0"/>
            </a:rPr>
            <a:t>a ….</a:t>
          </a:r>
          <a:endParaRPr lang="it-IT" sz="1800" b="0" kern="1200" baseline="0" dirty="0">
            <a:latin typeface="Baskerville Old Face" pitchFamily="18" charset="0"/>
          </a:endParaRPr>
        </a:p>
      </dsp:txBody>
      <dsp:txXfrm>
        <a:off x="486529" y="255877"/>
        <a:ext cx="3494740" cy="738591"/>
      </dsp:txXfrm>
    </dsp:sp>
    <dsp:sp modelId="{C4E1E270-2FF8-4018-9BD2-3CF850059309}">
      <dsp:nvSpPr>
        <dsp:cNvPr id="0" name=""/>
        <dsp:cNvSpPr/>
      </dsp:nvSpPr>
      <dsp:spPr>
        <a:xfrm>
          <a:off x="486529" y="1210487"/>
          <a:ext cx="256729" cy="25672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7F70D-2F7F-49D7-8DD9-AE17E8E365B4}">
      <dsp:nvSpPr>
        <dsp:cNvPr id="0" name=""/>
        <dsp:cNvSpPr/>
      </dsp:nvSpPr>
      <dsp:spPr>
        <a:xfrm>
          <a:off x="731160" y="1050156"/>
          <a:ext cx="3250109" cy="598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baseline="0" dirty="0" smtClean="0">
              <a:latin typeface="Baskerville Old Face" pitchFamily="18" charset="0"/>
            </a:rPr>
            <a:t>potenziali soci</a:t>
          </a:r>
          <a:endParaRPr lang="it-IT" sz="1700" kern="1200" baseline="0" dirty="0">
            <a:latin typeface="Baskerville Old Face" pitchFamily="18" charset="0"/>
          </a:endParaRPr>
        </a:p>
      </dsp:txBody>
      <dsp:txXfrm>
        <a:off x="731160" y="1050156"/>
        <a:ext cx="3250109" cy="598438"/>
      </dsp:txXfrm>
    </dsp:sp>
    <dsp:sp modelId="{D049A996-13B6-4902-811C-2653DE251576}">
      <dsp:nvSpPr>
        <dsp:cNvPr id="0" name=""/>
        <dsp:cNvSpPr/>
      </dsp:nvSpPr>
      <dsp:spPr>
        <a:xfrm>
          <a:off x="482750" y="1808925"/>
          <a:ext cx="256729" cy="25672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CAA76F-774D-4687-A925-22FE663EF35C}">
      <dsp:nvSpPr>
        <dsp:cNvPr id="0" name=""/>
        <dsp:cNvSpPr/>
      </dsp:nvSpPr>
      <dsp:spPr>
        <a:xfrm>
          <a:off x="791840" y="1648595"/>
          <a:ext cx="3175779" cy="598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baseline="0" dirty="0" smtClean="0">
              <a:latin typeface="Baskerville Old Face" pitchFamily="18" charset="0"/>
            </a:rPr>
            <a:t>finanziatori</a:t>
          </a:r>
          <a:endParaRPr lang="it-IT" sz="1700" kern="1200" baseline="0" dirty="0">
            <a:latin typeface="Baskerville Old Face" pitchFamily="18" charset="0"/>
          </a:endParaRPr>
        </a:p>
      </dsp:txBody>
      <dsp:txXfrm>
        <a:off x="791840" y="1648595"/>
        <a:ext cx="3175779" cy="598438"/>
      </dsp:txXfrm>
    </dsp:sp>
    <dsp:sp modelId="{A8AE369B-EC2C-48E3-ABF8-2DFB618CC810}">
      <dsp:nvSpPr>
        <dsp:cNvPr id="0" name=""/>
        <dsp:cNvSpPr/>
      </dsp:nvSpPr>
      <dsp:spPr>
        <a:xfrm>
          <a:off x="486529" y="2407364"/>
          <a:ext cx="256729" cy="25672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182AA-D54C-417D-AB53-EFFF8ECBD704}">
      <dsp:nvSpPr>
        <dsp:cNvPr id="0" name=""/>
        <dsp:cNvSpPr/>
      </dsp:nvSpPr>
      <dsp:spPr>
        <a:xfrm>
          <a:off x="731160" y="2247033"/>
          <a:ext cx="3250109" cy="598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baseline="0" dirty="0" smtClean="0">
              <a:latin typeface="Baskerville Old Face" pitchFamily="18" charset="0"/>
            </a:rPr>
            <a:t>fornitori</a:t>
          </a:r>
          <a:endParaRPr lang="it-IT" sz="1700" kern="1200" baseline="0" dirty="0">
            <a:latin typeface="Baskerville Old Face" pitchFamily="18" charset="0"/>
          </a:endParaRPr>
        </a:p>
      </dsp:txBody>
      <dsp:txXfrm>
        <a:off x="731160" y="2247033"/>
        <a:ext cx="3250109" cy="598438"/>
      </dsp:txXfrm>
    </dsp:sp>
    <dsp:sp modelId="{A123D9B2-240A-4BD9-ACE4-A163158D3872}">
      <dsp:nvSpPr>
        <dsp:cNvPr id="0" name=""/>
        <dsp:cNvSpPr/>
      </dsp:nvSpPr>
      <dsp:spPr>
        <a:xfrm>
          <a:off x="486529" y="3005802"/>
          <a:ext cx="256729" cy="25672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EF5C7-4CB4-484D-B8C9-A197F2E10DD4}">
      <dsp:nvSpPr>
        <dsp:cNvPr id="0" name=""/>
        <dsp:cNvSpPr/>
      </dsp:nvSpPr>
      <dsp:spPr>
        <a:xfrm>
          <a:off x="731160" y="2845471"/>
          <a:ext cx="3250109" cy="598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baseline="0" dirty="0" smtClean="0">
              <a:latin typeface="Baskerville Old Face" pitchFamily="18" charset="0"/>
            </a:rPr>
            <a:t>clienti</a:t>
          </a:r>
          <a:endParaRPr lang="it-IT" sz="1700" kern="1200" baseline="0" dirty="0">
            <a:latin typeface="Baskerville Old Face" pitchFamily="18" charset="0"/>
          </a:endParaRPr>
        </a:p>
      </dsp:txBody>
      <dsp:txXfrm>
        <a:off x="731160" y="2845471"/>
        <a:ext cx="3250109" cy="598438"/>
      </dsp:txXfrm>
    </dsp:sp>
    <dsp:sp modelId="{73C82563-0704-43E0-B6A0-CAFA3E9FD499}">
      <dsp:nvSpPr>
        <dsp:cNvPr id="0" name=""/>
        <dsp:cNvSpPr/>
      </dsp:nvSpPr>
      <dsp:spPr>
        <a:xfrm>
          <a:off x="486529" y="3604240"/>
          <a:ext cx="256729" cy="25672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A6ACEB-8BA6-483A-9F13-1E575E2A687C}">
      <dsp:nvSpPr>
        <dsp:cNvPr id="0" name=""/>
        <dsp:cNvSpPr/>
      </dsp:nvSpPr>
      <dsp:spPr>
        <a:xfrm>
          <a:off x="731160" y="3443909"/>
          <a:ext cx="3250109" cy="598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baseline="0" dirty="0" smtClean="0">
              <a:latin typeface="Baskerville Old Face" pitchFamily="18" charset="0"/>
            </a:rPr>
            <a:t>Pubblica Amministrazione</a:t>
          </a:r>
          <a:endParaRPr lang="it-IT" sz="1700" kern="1200" baseline="0" dirty="0">
            <a:latin typeface="Baskerville Old Face" pitchFamily="18" charset="0"/>
          </a:endParaRPr>
        </a:p>
      </dsp:txBody>
      <dsp:txXfrm>
        <a:off x="731160" y="3443909"/>
        <a:ext cx="3250109" cy="598438"/>
      </dsp:txXfrm>
    </dsp:sp>
    <dsp:sp modelId="{597CC383-F493-4B51-91CE-5139B5554B0F}">
      <dsp:nvSpPr>
        <dsp:cNvPr id="0" name=""/>
        <dsp:cNvSpPr/>
      </dsp:nvSpPr>
      <dsp:spPr>
        <a:xfrm>
          <a:off x="4156007" y="893862"/>
          <a:ext cx="3494740" cy="10060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D0FFF5-DC4B-4520-A9B6-2C5899A30BAA}">
      <dsp:nvSpPr>
        <dsp:cNvPr id="0" name=""/>
        <dsp:cNvSpPr/>
      </dsp:nvSpPr>
      <dsp:spPr>
        <a:xfrm>
          <a:off x="3888433" y="274384"/>
          <a:ext cx="256736" cy="2567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68CA43-F7E7-4C96-AFBF-02C3E2762713}">
      <dsp:nvSpPr>
        <dsp:cNvPr id="0" name=""/>
        <dsp:cNvSpPr/>
      </dsp:nvSpPr>
      <dsp:spPr>
        <a:xfrm>
          <a:off x="4156007" y="255877"/>
          <a:ext cx="3494740" cy="73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latin typeface="Baskerville Old Face" pitchFamily="18" charset="0"/>
            </a:rPr>
            <a:t>L’azienda </a:t>
          </a:r>
          <a:r>
            <a:rPr lang="it-IT" sz="1800" b="0" kern="1200" baseline="0" dirty="0" smtClean="0">
              <a:latin typeface="Baskerville Old Face" pitchFamily="18" charset="0"/>
            </a:rPr>
            <a:t>comunica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baseline="0" dirty="0" smtClean="0">
              <a:latin typeface="Baskerville Old Face" pitchFamily="18" charset="0"/>
            </a:rPr>
            <a:t>informazioni all’interno  </a:t>
          </a:r>
          <a:r>
            <a:rPr lang="it-IT" sz="1800" b="0" kern="1200" baseline="0" dirty="0" smtClean="0">
              <a:latin typeface="Baskerville Old Face" pitchFamily="18" charset="0"/>
            </a:rPr>
            <a:t>per …</a:t>
          </a:r>
          <a:endParaRPr lang="it-IT" sz="1800" kern="1200" dirty="0"/>
        </a:p>
      </dsp:txBody>
      <dsp:txXfrm>
        <a:off x="4156007" y="255877"/>
        <a:ext cx="3494740" cy="738591"/>
      </dsp:txXfrm>
    </dsp:sp>
    <dsp:sp modelId="{789FFB44-C34E-4B71-8A6D-CD83A4F95089}">
      <dsp:nvSpPr>
        <dsp:cNvPr id="0" name=""/>
        <dsp:cNvSpPr/>
      </dsp:nvSpPr>
      <dsp:spPr>
        <a:xfrm>
          <a:off x="4156007" y="1269047"/>
          <a:ext cx="256729" cy="25672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3FFDA1-DF38-40EC-A6C0-81D2BB621B17}">
      <dsp:nvSpPr>
        <dsp:cNvPr id="0" name=""/>
        <dsp:cNvSpPr/>
      </dsp:nvSpPr>
      <dsp:spPr>
        <a:xfrm>
          <a:off x="4400638" y="1117313"/>
          <a:ext cx="3250109" cy="598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baseline="0" dirty="0" smtClean="0">
              <a:latin typeface="Baskerville Old Face" pitchFamily="18" charset="0"/>
            </a:rPr>
            <a:t>diffondere in formazioni e messaggi ai dipendenti</a:t>
          </a:r>
          <a:endParaRPr lang="it-IT" sz="1600" kern="1200" baseline="0" dirty="0">
            <a:latin typeface="Baskerville Old Face" pitchFamily="18" charset="0"/>
          </a:endParaRPr>
        </a:p>
      </dsp:txBody>
      <dsp:txXfrm>
        <a:off x="4400638" y="1117313"/>
        <a:ext cx="3250109" cy="598438"/>
      </dsp:txXfrm>
    </dsp:sp>
    <dsp:sp modelId="{6FCA6245-1C8A-4E80-BD44-7D355088787D}">
      <dsp:nvSpPr>
        <dsp:cNvPr id="0" name=""/>
        <dsp:cNvSpPr/>
      </dsp:nvSpPr>
      <dsp:spPr>
        <a:xfrm>
          <a:off x="4156007" y="1867485"/>
          <a:ext cx="256729" cy="25672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C253ED-1875-4CD8-8455-CFE078366A61}">
      <dsp:nvSpPr>
        <dsp:cNvPr id="0" name=""/>
        <dsp:cNvSpPr/>
      </dsp:nvSpPr>
      <dsp:spPr>
        <a:xfrm>
          <a:off x="4400638" y="1715751"/>
          <a:ext cx="3250109" cy="598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baseline="0" dirty="0" smtClean="0">
              <a:latin typeface="Baskerville Old Face" pitchFamily="18" charset="0"/>
            </a:rPr>
            <a:t>coordinare le attività dei lavoratori</a:t>
          </a:r>
          <a:endParaRPr lang="it-IT" sz="1600" kern="1200" baseline="0" dirty="0">
            <a:latin typeface="Baskerville Old Face" pitchFamily="18" charset="0"/>
          </a:endParaRPr>
        </a:p>
      </dsp:txBody>
      <dsp:txXfrm>
        <a:off x="4400638" y="1715751"/>
        <a:ext cx="3250109" cy="598438"/>
      </dsp:txXfrm>
    </dsp:sp>
    <dsp:sp modelId="{0F5F3FE9-557D-4452-97D9-A4384F3D2270}">
      <dsp:nvSpPr>
        <dsp:cNvPr id="0" name=""/>
        <dsp:cNvSpPr/>
      </dsp:nvSpPr>
      <dsp:spPr>
        <a:xfrm>
          <a:off x="4156007" y="2465924"/>
          <a:ext cx="256729" cy="25672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21A768-B10B-45EC-B7DC-5B2331CF8B3E}">
      <dsp:nvSpPr>
        <dsp:cNvPr id="0" name=""/>
        <dsp:cNvSpPr/>
      </dsp:nvSpPr>
      <dsp:spPr>
        <a:xfrm>
          <a:off x="4400638" y="2314190"/>
          <a:ext cx="3250109" cy="598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baseline="0" dirty="0" smtClean="0">
              <a:latin typeface="Baskerville Old Face" pitchFamily="18" charset="0"/>
            </a:rPr>
            <a:t>migliorare le relazioni interne</a:t>
          </a:r>
          <a:endParaRPr lang="it-IT" sz="1600" kern="1200" baseline="0" dirty="0">
            <a:latin typeface="Baskerville Old Face" pitchFamily="18" charset="0"/>
          </a:endParaRPr>
        </a:p>
      </dsp:txBody>
      <dsp:txXfrm>
        <a:off x="4400638" y="2314190"/>
        <a:ext cx="3250109" cy="598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12029-E9F9-4963-8CBC-77BD197DF3E1}">
      <dsp:nvSpPr>
        <dsp:cNvPr id="0" name=""/>
        <dsp:cNvSpPr/>
      </dsp:nvSpPr>
      <dsp:spPr>
        <a:xfrm>
          <a:off x="0" y="30399"/>
          <a:ext cx="3963392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contabilità di cassa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018" y="51417"/>
        <a:ext cx="3921356" cy="388524"/>
      </dsp:txXfrm>
    </dsp:sp>
    <dsp:sp modelId="{D2F37495-C2F0-4563-9841-405A9223C641}">
      <dsp:nvSpPr>
        <dsp:cNvPr id="0" name=""/>
        <dsp:cNvSpPr/>
      </dsp:nvSpPr>
      <dsp:spPr>
        <a:xfrm>
          <a:off x="0" y="527199"/>
          <a:ext cx="3963392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contabilità con le banche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018" y="548217"/>
        <a:ext cx="3921356" cy="388524"/>
      </dsp:txXfrm>
    </dsp:sp>
    <dsp:sp modelId="{7858FB35-7EB0-483B-85A7-CCC3000772C2}">
      <dsp:nvSpPr>
        <dsp:cNvPr id="0" name=""/>
        <dsp:cNvSpPr/>
      </dsp:nvSpPr>
      <dsp:spPr>
        <a:xfrm>
          <a:off x="0" y="1023999"/>
          <a:ext cx="3963392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contabilità delle vendite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018" y="1045017"/>
        <a:ext cx="3921356" cy="388524"/>
      </dsp:txXfrm>
    </dsp:sp>
    <dsp:sp modelId="{1A4F5671-5338-4900-9DAD-4CC97B4357D9}">
      <dsp:nvSpPr>
        <dsp:cNvPr id="0" name=""/>
        <dsp:cNvSpPr/>
      </dsp:nvSpPr>
      <dsp:spPr>
        <a:xfrm>
          <a:off x="0" y="1520799"/>
          <a:ext cx="3963392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contabilità degli acquisti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018" y="1541817"/>
        <a:ext cx="3921356" cy="388524"/>
      </dsp:txXfrm>
    </dsp:sp>
    <dsp:sp modelId="{9C696864-14A0-4919-BF5E-EF746814405D}">
      <dsp:nvSpPr>
        <dsp:cNvPr id="0" name=""/>
        <dsp:cNvSpPr/>
      </dsp:nvSpPr>
      <dsp:spPr>
        <a:xfrm>
          <a:off x="0" y="2017600"/>
          <a:ext cx="3963392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contabilità di magazzino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018" y="2038618"/>
        <a:ext cx="3921356" cy="388524"/>
      </dsp:txXfrm>
    </dsp:sp>
    <dsp:sp modelId="{5AFFDF8F-F98A-444E-82B0-7536BFFCBF6D}">
      <dsp:nvSpPr>
        <dsp:cNvPr id="0" name=""/>
        <dsp:cNvSpPr/>
      </dsp:nvSpPr>
      <dsp:spPr>
        <a:xfrm>
          <a:off x="0" y="2514400"/>
          <a:ext cx="3963392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contabilità del personale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018" y="2535418"/>
        <a:ext cx="3921356" cy="388524"/>
      </dsp:txXfrm>
    </dsp:sp>
    <dsp:sp modelId="{3A0DD696-5CEF-4534-B9BA-D25550F8052B}">
      <dsp:nvSpPr>
        <dsp:cNvPr id="0" name=""/>
        <dsp:cNvSpPr/>
      </dsp:nvSpPr>
      <dsp:spPr>
        <a:xfrm>
          <a:off x="0" y="3011200"/>
          <a:ext cx="3963392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contabilità dei beni strumentali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018" y="3032218"/>
        <a:ext cx="3921356" cy="3885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0FB3D-9566-46CB-9874-56BA5726D1FF}">
      <dsp:nvSpPr>
        <dsp:cNvPr id="0" name=""/>
        <dsp:cNvSpPr/>
      </dsp:nvSpPr>
      <dsp:spPr>
        <a:xfrm>
          <a:off x="634245" y="0"/>
          <a:ext cx="7188120" cy="496728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DA00C-6485-46BC-963D-BA03E336FA2E}">
      <dsp:nvSpPr>
        <dsp:cNvPr id="0" name=""/>
        <dsp:cNvSpPr/>
      </dsp:nvSpPr>
      <dsp:spPr>
        <a:xfrm>
          <a:off x="2219860" y="1490186"/>
          <a:ext cx="4016890" cy="19869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operazioni di </a:t>
          </a:r>
          <a:r>
            <a:rPr lang="it-IT" sz="1800" b="1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compravendita internazionale </a:t>
          </a:r>
          <a:r>
            <a:rPr lang="it-IT" sz="1800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possono essere distinte in </a:t>
          </a:r>
          <a:endParaRPr lang="it-IT" sz="1800" kern="1200" dirty="0">
            <a:solidFill>
              <a:schemeClr val="tx1"/>
            </a:solidFill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smtClean="0">
              <a:solidFill>
                <a:schemeClr val="tx1"/>
              </a:solidFill>
              <a:latin typeface="Baskerville Old Face" panose="02020602080505020303" pitchFamily="18" charset="0"/>
            </a:rPr>
            <a:t>Acquisti intracomunitari</a:t>
          </a:r>
          <a:endParaRPr lang="it-IT" sz="1800" kern="1200">
            <a:solidFill>
              <a:schemeClr val="tx1"/>
            </a:solidFill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Vendite intracomunitarie</a:t>
          </a:r>
          <a:endParaRPr lang="it-IT" sz="1800" kern="1200" dirty="0">
            <a:solidFill>
              <a:schemeClr val="tx1"/>
            </a:solidFill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Importazioni </a:t>
          </a:r>
          <a:endParaRPr lang="it-IT" sz="1800" kern="1200" dirty="0">
            <a:solidFill>
              <a:schemeClr val="tx1"/>
            </a:solidFill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Esportazioni</a:t>
          </a:r>
          <a:endParaRPr lang="it-IT" sz="1800" kern="1200" dirty="0">
            <a:solidFill>
              <a:schemeClr val="tx1"/>
            </a:solidFill>
            <a:latin typeface="Baskerville Old Face" panose="02020602080505020303" pitchFamily="18" charset="0"/>
          </a:endParaRPr>
        </a:p>
      </dsp:txBody>
      <dsp:txXfrm>
        <a:off x="2316853" y="1587179"/>
        <a:ext cx="3822904" cy="17929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8341E-1AF6-456C-B2E5-48E54E649463}">
      <dsp:nvSpPr>
        <dsp:cNvPr id="0" name=""/>
        <dsp:cNvSpPr/>
      </dsp:nvSpPr>
      <dsp:spPr>
        <a:xfrm>
          <a:off x="0" y="7144"/>
          <a:ext cx="8456612" cy="97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operazioni intracomunitarie</a:t>
          </a:r>
          <a:endParaRPr lang="it-IT" sz="2400" b="1" kern="1200" dirty="0">
            <a:solidFill>
              <a:schemeClr val="tx1"/>
            </a:solidFill>
            <a:latin typeface="Baskerville Old Face" panose="02020602080505020303" pitchFamily="18" charset="0"/>
          </a:endParaRPr>
        </a:p>
      </dsp:txBody>
      <dsp:txXfrm>
        <a:off x="47519" y="54663"/>
        <a:ext cx="8361574" cy="878402"/>
      </dsp:txXfrm>
    </dsp:sp>
    <dsp:sp modelId="{B46BFA5F-E3CE-42A5-978B-503E258FD457}">
      <dsp:nvSpPr>
        <dsp:cNvPr id="0" name=""/>
        <dsp:cNvSpPr/>
      </dsp:nvSpPr>
      <dsp:spPr>
        <a:xfrm>
          <a:off x="0" y="1130344"/>
          <a:ext cx="8456612" cy="67828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tx1"/>
              </a:solidFill>
            </a:rPr>
            <a:t>REQUISITI ai fini IVA</a:t>
          </a:r>
          <a:endParaRPr lang="it-IT" sz="2000" kern="1200" dirty="0">
            <a:solidFill>
              <a:schemeClr val="tx1"/>
            </a:solidFill>
          </a:endParaRPr>
        </a:p>
      </dsp:txBody>
      <dsp:txXfrm>
        <a:off x="33111" y="1163455"/>
        <a:ext cx="8390390" cy="612061"/>
      </dsp:txXfrm>
    </dsp:sp>
    <dsp:sp modelId="{210FC202-99D3-450C-8A57-0153259DE2AC}">
      <dsp:nvSpPr>
        <dsp:cNvPr id="0" name=""/>
        <dsp:cNvSpPr/>
      </dsp:nvSpPr>
      <dsp:spPr>
        <a:xfrm>
          <a:off x="0" y="1808627"/>
          <a:ext cx="8456612" cy="3151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497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20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Operazione a titolo oneroso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Il bene viene movimentato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Il bene deve essere immesso in UE in </a:t>
          </a:r>
          <a:r>
            <a:rPr lang="it-IT" sz="1800" b="1" kern="1200" dirty="0" smtClean="0">
              <a:latin typeface="Baskerville Old Face" panose="02020602080505020303" pitchFamily="18" charset="0"/>
            </a:rPr>
            <a:t>libera pratica</a:t>
          </a:r>
          <a:endParaRPr lang="it-IT" sz="1800" b="1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Le parti devono avere un numero di partita IVA sia in Italia che nell’altro Paese intracomunitario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Le operazioni vengono registrate nel </a:t>
          </a:r>
          <a:r>
            <a:rPr lang="it-IT" sz="1800" b="1" kern="1200" dirty="0" smtClean="0">
              <a:latin typeface="Baskerville Old Face" panose="02020602080505020303" pitchFamily="18" charset="0"/>
            </a:rPr>
            <a:t>Modello </a:t>
          </a:r>
          <a:r>
            <a:rPr lang="it-IT" sz="1800" b="1" kern="1200" dirty="0" err="1" smtClean="0">
              <a:latin typeface="Baskerville Old Face" panose="02020602080505020303" pitchFamily="18" charset="0"/>
            </a:rPr>
            <a:t>Intrastat</a:t>
          </a:r>
          <a:endParaRPr lang="it-IT" sz="1800" b="1" kern="1200" dirty="0">
            <a:latin typeface="Baskerville Old Face" panose="02020602080505020303" pitchFamily="18" charset="0"/>
          </a:endParaRPr>
        </a:p>
      </dsp:txBody>
      <dsp:txXfrm>
        <a:off x="0" y="1808627"/>
        <a:ext cx="8456612" cy="31515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A88C3C-85DC-449C-9BB8-57C3C4A46433}">
      <dsp:nvSpPr>
        <dsp:cNvPr id="0" name=""/>
        <dsp:cNvSpPr/>
      </dsp:nvSpPr>
      <dsp:spPr>
        <a:xfrm>
          <a:off x="0" y="194"/>
          <a:ext cx="8456612" cy="651191"/>
        </a:xfrm>
        <a:prstGeom prst="roundRect">
          <a:avLst/>
        </a:prstGeom>
        <a:solidFill>
          <a:schemeClr val="accent5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cessioni intracomunitarie</a:t>
          </a:r>
          <a:endParaRPr lang="it-IT" sz="2400" b="1" kern="1200" dirty="0">
            <a:solidFill>
              <a:schemeClr val="tx1"/>
            </a:solidFill>
            <a:latin typeface="Baskerville Old Face" panose="02020602080505020303" pitchFamily="18" charset="0"/>
          </a:endParaRPr>
        </a:p>
      </dsp:txBody>
      <dsp:txXfrm>
        <a:off x="31789" y="31983"/>
        <a:ext cx="8393034" cy="587613"/>
      </dsp:txXfrm>
    </dsp:sp>
    <dsp:sp modelId="{E39AC201-2E51-46CB-A17F-3444CBC9D0DB}">
      <dsp:nvSpPr>
        <dsp:cNvPr id="0" name=""/>
        <dsp:cNvSpPr/>
      </dsp:nvSpPr>
      <dsp:spPr>
        <a:xfrm>
          <a:off x="0" y="663163"/>
          <a:ext cx="8456612" cy="449771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tx1"/>
              </a:solidFill>
            </a:rPr>
            <a:t>CARATTERISTICHE:</a:t>
          </a:r>
          <a:endParaRPr lang="it-IT" sz="2000" kern="1200" dirty="0">
            <a:solidFill>
              <a:schemeClr val="tx1"/>
            </a:solidFill>
          </a:endParaRPr>
        </a:p>
      </dsp:txBody>
      <dsp:txXfrm>
        <a:off x="21956" y="685119"/>
        <a:ext cx="8412700" cy="405859"/>
      </dsp:txXfrm>
    </dsp:sp>
    <dsp:sp modelId="{9B42F4F8-9BBC-4EA1-9524-AF5738B69BBC}">
      <dsp:nvSpPr>
        <dsp:cNvPr id="0" name=""/>
        <dsp:cNvSpPr/>
      </dsp:nvSpPr>
      <dsp:spPr>
        <a:xfrm>
          <a:off x="0" y="1112934"/>
          <a:ext cx="8456612" cy="3854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497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20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Beneficiano della </a:t>
          </a:r>
          <a:r>
            <a:rPr lang="it-IT" sz="1800" b="1" kern="1200" dirty="0" smtClean="0">
              <a:latin typeface="Baskerville Old Face" panose="02020602080505020303" pitchFamily="18" charset="0"/>
            </a:rPr>
            <a:t>non imponibilità </a:t>
          </a:r>
          <a:r>
            <a:rPr lang="it-IT" sz="1800" kern="1200" dirty="0" smtClean="0">
              <a:latin typeface="Baskerville Old Face" panose="02020602080505020303" pitchFamily="18" charset="0"/>
            </a:rPr>
            <a:t>ai fini IVA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Vengono assoggettate al regime fiscale del Paese di destinazione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In fattura si annota: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dicitura “cessione non imponibile art. 41 DL n. 331/1993”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numero partita IVA del cliente preceduto dalla sigla identificativa del Paese cui appartiene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Riepilogo mensile avviene attraverso modello INTRA 1</a:t>
          </a:r>
          <a:endParaRPr lang="it-IT" sz="1800" kern="1200" dirty="0">
            <a:latin typeface="Baskerville Old Face" panose="02020602080505020303" pitchFamily="18" charset="0"/>
          </a:endParaRPr>
        </a:p>
      </dsp:txBody>
      <dsp:txXfrm>
        <a:off x="0" y="1112934"/>
        <a:ext cx="8456612" cy="38541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903DF-DEA4-4495-BE4A-E46034111837}">
      <dsp:nvSpPr>
        <dsp:cNvPr id="0" name=""/>
        <dsp:cNvSpPr/>
      </dsp:nvSpPr>
      <dsp:spPr>
        <a:xfrm>
          <a:off x="0" y="2026"/>
          <a:ext cx="8456612" cy="903786"/>
        </a:xfrm>
        <a:prstGeom prst="roundRect">
          <a:avLst/>
        </a:prstGeom>
        <a:solidFill>
          <a:schemeClr val="accent5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Gli acquisti intracomunitari</a:t>
          </a:r>
          <a:endParaRPr lang="it-IT" sz="2400" b="1" kern="1200" dirty="0">
            <a:solidFill>
              <a:schemeClr val="tx1"/>
            </a:solidFill>
            <a:latin typeface="Baskerville Old Face" panose="02020602080505020303" pitchFamily="18" charset="0"/>
          </a:endParaRPr>
        </a:p>
      </dsp:txBody>
      <dsp:txXfrm>
        <a:off x="44119" y="46145"/>
        <a:ext cx="8368374" cy="815548"/>
      </dsp:txXfrm>
    </dsp:sp>
    <dsp:sp modelId="{0CE280DA-A4FC-4E43-BAAB-9A3892D79BBC}">
      <dsp:nvSpPr>
        <dsp:cNvPr id="0" name=""/>
        <dsp:cNvSpPr/>
      </dsp:nvSpPr>
      <dsp:spPr>
        <a:xfrm>
          <a:off x="0" y="916380"/>
          <a:ext cx="8456612" cy="40355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CARATTERISTICHE</a:t>
          </a:r>
          <a:endParaRPr lang="it-IT" sz="2000" kern="1200" dirty="0">
            <a:solidFill>
              <a:schemeClr val="tx1"/>
            </a:solidFill>
            <a:latin typeface="Baskerville Old Face" panose="02020602080505020303" pitchFamily="18" charset="0"/>
          </a:endParaRPr>
        </a:p>
      </dsp:txBody>
      <dsp:txXfrm>
        <a:off x="19700" y="936080"/>
        <a:ext cx="8417212" cy="364153"/>
      </dsp:txXfrm>
    </dsp:sp>
    <dsp:sp modelId="{62830829-4D73-4D55-9B12-34763074D37B}">
      <dsp:nvSpPr>
        <dsp:cNvPr id="0" name=""/>
        <dsp:cNvSpPr/>
      </dsp:nvSpPr>
      <dsp:spPr>
        <a:xfrm>
          <a:off x="0" y="1319933"/>
          <a:ext cx="8456612" cy="3645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497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Sono </a:t>
          </a:r>
          <a:r>
            <a:rPr lang="it-IT" sz="1800" b="1" kern="1200" dirty="0" smtClean="0">
              <a:latin typeface="Baskerville Old Face" panose="02020602080505020303" pitchFamily="18" charset="0"/>
            </a:rPr>
            <a:t>imponibili IVA </a:t>
          </a:r>
          <a:r>
            <a:rPr lang="it-IT" sz="1800" kern="1200" dirty="0" smtClean="0">
              <a:latin typeface="Baskerville Old Face" panose="02020602080505020303" pitchFamily="18" charset="0"/>
            </a:rPr>
            <a:t>(il Paese di destinazione è l’Italia)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Si integra la fattura con l’ammontare dell’IVA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Si registra la fattura sul Registro delle fatture emesse e sul Registro degli acquisti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L’acquisto può essere espresso in euro o valuta estera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Riepilogo mensile ai fini statistici avviene attraverso il modello INTRA 2</a:t>
          </a:r>
          <a:endParaRPr lang="it-IT" sz="1800" kern="1200" dirty="0">
            <a:latin typeface="Baskerville Old Face" panose="02020602080505020303" pitchFamily="18" charset="0"/>
          </a:endParaRPr>
        </a:p>
      </dsp:txBody>
      <dsp:txXfrm>
        <a:off x="0" y="1319933"/>
        <a:ext cx="8456612" cy="36453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DF4CD-7EE5-40E2-8C3B-140FE678B0FB}">
      <dsp:nvSpPr>
        <dsp:cNvPr id="0" name=""/>
        <dsp:cNvSpPr/>
      </dsp:nvSpPr>
      <dsp:spPr>
        <a:xfrm>
          <a:off x="0" y="630542"/>
          <a:ext cx="7952556" cy="2444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esportazioni</a:t>
          </a:r>
          <a:endParaRPr lang="it-IT" sz="2400" b="1" kern="1200" dirty="0">
            <a:solidFill>
              <a:schemeClr val="tx1"/>
            </a:solidFill>
            <a:latin typeface="Baskerville Old Face" panose="02020602080505020303" pitchFamily="18" charset="0"/>
          </a:endParaRPr>
        </a:p>
      </dsp:txBody>
      <dsp:txXfrm>
        <a:off x="0" y="630542"/>
        <a:ext cx="7952556" cy="244439"/>
      </dsp:txXfrm>
    </dsp:sp>
    <dsp:sp modelId="{99836579-07BB-439D-9594-6D3D808B04B3}">
      <dsp:nvSpPr>
        <dsp:cNvPr id="0" name=""/>
        <dsp:cNvSpPr/>
      </dsp:nvSpPr>
      <dsp:spPr>
        <a:xfrm>
          <a:off x="138804" y="994108"/>
          <a:ext cx="7386905" cy="2475989"/>
        </a:xfrm>
        <a:prstGeom prst="rect">
          <a:avLst/>
        </a:prstGeom>
        <a:solidFill>
          <a:schemeClr val="accent3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Le esportazioni comprendono le cessioni di beni mobili trasportati o spediti fuori dal territorio dell’Unione Europea, le cessioni in Italia a non residenti che inviano merci all’estero e le cessioni o prestazioni di servizi verso gli esportatori abituali.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L’esportazione gode della non imponibilità ai fini IVA (artt. 8 e 9 DPR n. 633/1972)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Esportatori abituali  Acquistare beni e servizi in sospensione d’imposta entro il limite del totale delle operazioni non imponibili effettuate nel periodo di riferimento precedente</a:t>
          </a:r>
          <a:endParaRPr lang="it-IT" sz="1800" kern="1200" dirty="0">
            <a:latin typeface="Baskerville Old Face" panose="02020602080505020303" pitchFamily="18" charset="0"/>
          </a:endParaRPr>
        </a:p>
      </dsp:txBody>
      <dsp:txXfrm>
        <a:off x="138804" y="994108"/>
        <a:ext cx="7386905" cy="247598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A45137-2729-4FAD-88FA-DFEDA3225CA0}">
      <dsp:nvSpPr>
        <dsp:cNvPr id="0" name=""/>
        <dsp:cNvSpPr/>
      </dsp:nvSpPr>
      <dsp:spPr>
        <a:xfrm>
          <a:off x="0" y="731375"/>
          <a:ext cx="8456612" cy="7550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importazioni</a:t>
          </a:r>
          <a:endParaRPr lang="it-IT" sz="2400" b="1" kern="1200" dirty="0">
            <a:solidFill>
              <a:schemeClr val="tx1"/>
            </a:solidFill>
            <a:latin typeface="Baskerville Old Face" panose="02020602080505020303" pitchFamily="18" charset="0"/>
          </a:endParaRPr>
        </a:p>
      </dsp:txBody>
      <dsp:txXfrm>
        <a:off x="36858" y="768233"/>
        <a:ext cx="8382896" cy="681320"/>
      </dsp:txXfrm>
    </dsp:sp>
    <dsp:sp modelId="{435B7653-81A7-405B-835B-8319949C52B0}">
      <dsp:nvSpPr>
        <dsp:cNvPr id="0" name=""/>
        <dsp:cNvSpPr/>
      </dsp:nvSpPr>
      <dsp:spPr>
        <a:xfrm>
          <a:off x="0" y="1673611"/>
          <a:ext cx="8456612" cy="1216800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chemeClr val="tx1"/>
              </a:solidFill>
              <a:latin typeface="Baskerville Old Face" panose="02020602080505020303" pitchFamily="18" charset="0"/>
            </a:rPr>
            <a:t>Le importazioni sono rappresentate dagli acquisti  di beni e  di servizi provenienti da Paesi extra UE da chiunque effettuate. </a:t>
          </a:r>
          <a:endParaRPr lang="it-IT" sz="1800" kern="1200" dirty="0">
            <a:solidFill>
              <a:schemeClr val="tx1"/>
            </a:solidFill>
            <a:latin typeface="Baskerville Old Face" panose="02020602080505020303" pitchFamily="18" charset="0"/>
          </a:endParaRPr>
        </a:p>
      </dsp:txBody>
      <dsp:txXfrm>
        <a:off x="59399" y="1733010"/>
        <a:ext cx="8337814" cy="1098002"/>
      </dsp:txXfrm>
    </dsp:sp>
    <dsp:sp modelId="{A2B8D186-8893-43C2-9281-D0B036CBD9D5}">
      <dsp:nvSpPr>
        <dsp:cNvPr id="0" name=""/>
        <dsp:cNvSpPr/>
      </dsp:nvSpPr>
      <dsp:spPr>
        <a:xfrm>
          <a:off x="0" y="2890411"/>
          <a:ext cx="8456612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497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Seguono lo stesso regime IVA a cui sono assoggettati i beni o servizi nelle operazioni nazionali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Sono assoggettate a IVA in Italia in dogana, calcolata sul prezzo della merce più i dazi doganali</a:t>
          </a:r>
          <a:endParaRPr lang="it-IT" sz="1800" kern="1200" dirty="0">
            <a:latin typeface="Baskerville Old Face" panose="02020602080505020303" pitchFamily="18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800" kern="1200" dirty="0" smtClean="0">
              <a:latin typeface="Baskerville Old Face" panose="02020602080505020303" pitchFamily="18" charset="0"/>
            </a:rPr>
            <a:t>L’unico documento valido ai fini IVA è l bolla doganale</a:t>
          </a:r>
          <a:endParaRPr lang="it-IT" sz="1800" kern="1200" dirty="0">
            <a:latin typeface="Baskerville Old Face" panose="02020602080505020303" pitchFamily="18" charset="0"/>
          </a:endParaRPr>
        </a:p>
      </dsp:txBody>
      <dsp:txXfrm>
        <a:off x="0" y="2890411"/>
        <a:ext cx="8456612" cy="13455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38FD0-CBE1-4D4F-95DC-413660F6CA76}">
      <dsp:nvSpPr>
        <dsp:cNvPr id="0" name=""/>
        <dsp:cNvSpPr/>
      </dsp:nvSpPr>
      <dsp:spPr>
        <a:xfrm>
          <a:off x="0" y="279839"/>
          <a:ext cx="403244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4255C-D838-485A-8E47-1C2711216021}">
      <dsp:nvSpPr>
        <dsp:cNvPr id="0" name=""/>
        <dsp:cNvSpPr/>
      </dsp:nvSpPr>
      <dsp:spPr>
        <a:xfrm>
          <a:off x="201622" y="102719"/>
          <a:ext cx="3580753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92" tIns="0" rIns="10669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la data dell’operazione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8915" y="120012"/>
        <a:ext cx="3546167" cy="319654"/>
      </dsp:txXfrm>
    </dsp:sp>
    <dsp:sp modelId="{11AED920-A82B-4A83-9E2E-50DCFB628D88}">
      <dsp:nvSpPr>
        <dsp:cNvPr id="0" name=""/>
        <dsp:cNvSpPr/>
      </dsp:nvSpPr>
      <dsp:spPr>
        <a:xfrm>
          <a:off x="0" y="824159"/>
          <a:ext cx="403244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D5FE8A-DEE0-4225-B1E0-C82B2A96A6E1}">
      <dsp:nvSpPr>
        <dsp:cNvPr id="0" name=""/>
        <dsp:cNvSpPr/>
      </dsp:nvSpPr>
      <dsp:spPr>
        <a:xfrm>
          <a:off x="201622" y="647039"/>
          <a:ext cx="373202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92" tIns="0" rIns="10669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il numero progressivo dell’operazione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8915" y="664332"/>
        <a:ext cx="3697436" cy="319654"/>
      </dsp:txXfrm>
    </dsp:sp>
    <dsp:sp modelId="{2611DBA3-9E20-4AF5-9935-291C76F4EB70}">
      <dsp:nvSpPr>
        <dsp:cNvPr id="0" name=""/>
        <dsp:cNvSpPr/>
      </dsp:nvSpPr>
      <dsp:spPr>
        <a:xfrm>
          <a:off x="0" y="1368479"/>
          <a:ext cx="403244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A6FF07-18FF-4E9A-AB17-4E983FB15CC3}">
      <dsp:nvSpPr>
        <dsp:cNvPr id="0" name=""/>
        <dsp:cNvSpPr/>
      </dsp:nvSpPr>
      <dsp:spPr>
        <a:xfrm>
          <a:off x="201622" y="1191359"/>
          <a:ext cx="3682145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92" tIns="0" rIns="10669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il codice del conto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8915" y="1208652"/>
        <a:ext cx="3647559" cy="319654"/>
      </dsp:txXfrm>
    </dsp:sp>
    <dsp:sp modelId="{5AE0EB97-FDA9-4B92-867B-7D027CAF9906}">
      <dsp:nvSpPr>
        <dsp:cNvPr id="0" name=""/>
        <dsp:cNvSpPr/>
      </dsp:nvSpPr>
      <dsp:spPr>
        <a:xfrm>
          <a:off x="0" y="1912799"/>
          <a:ext cx="403244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4F34F-4928-4CED-A022-403AB37CEA61}">
      <dsp:nvSpPr>
        <dsp:cNvPr id="0" name=""/>
        <dsp:cNvSpPr/>
      </dsp:nvSpPr>
      <dsp:spPr>
        <a:xfrm>
          <a:off x="201622" y="1735679"/>
          <a:ext cx="3542787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92" tIns="0" rIns="10669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la denominazione del conto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8915" y="1752972"/>
        <a:ext cx="3508201" cy="319654"/>
      </dsp:txXfrm>
    </dsp:sp>
    <dsp:sp modelId="{2970D2DC-0110-44A2-824B-376DC75CB869}">
      <dsp:nvSpPr>
        <dsp:cNvPr id="0" name=""/>
        <dsp:cNvSpPr/>
      </dsp:nvSpPr>
      <dsp:spPr>
        <a:xfrm>
          <a:off x="0" y="2457119"/>
          <a:ext cx="403244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273B4F-B692-46AB-B0CF-59D68F1CDC92}">
      <dsp:nvSpPr>
        <dsp:cNvPr id="0" name=""/>
        <dsp:cNvSpPr/>
      </dsp:nvSpPr>
      <dsp:spPr>
        <a:xfrm>
          <a:off x="201622" y="2279999"/>
          <a:ext cx="373202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92" tIns="0" rIns="10669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la descrizione dell’operazione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8915" y="2297292"/>
        <a:ext cx="3697436" cy="319654"/>
      </dsp:txXfrm>
    </dsp:sp>
    <dsp:sp modelId="{F43764F8-24A1-4EA2-ABF9-456936EEF777}">
      <dsp:nvSpPr>
        <dsp:cNvPr id="0" name=""/>
        <dsp:cNvSpPr/>
      </dsp:nvSpPr>
      <dsp:spPr>
        <a:xfrm>
          <a:off x="0" y="3001439"/>
          <a:ext cx="403244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C44960-4714-4312-891F-245A16221010}">
      <dsp:nvSpPr>
        <dsp:cNvPr id="0" name=""/>
        <dsp:cNvSpPr/>
      </dsp:nvSpPr>
      <dsp:spPr>
        <a:xfrm>
          <a:off x="201622" y="2824319"/>
          <a:ext cx="339877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92" tIns="0" rIns="10669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la sezione Dare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8915" y="2841612"/>
        <a:ext cx="3364186" cy="319654"/>
      </dsp:txXfrm>
    </dsp:sp>
    <dsp:sp modelId="{9B58C63D-ED20-4978-84FA-0BD2FF6AD71A}">
      <dsp:nvSpPr>
        <dsp:cNvPr id="0" name=""/>
        <dsp:cNvSpPr/>
      </dsp:nvSpPr>
      <dsp:spPr>
        <a:xfrm>
          <a:off x="0" y="3545759"/>
          <a:ext cx="403244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E052DD-344C-42D4-AF82-0368C8235E29}">
      <dsp:nvSpPr>
        <dsp:cNvPr id="0" name=""/>
        <dsp:cNvSpPr/>
      </dsp:nvSpPr>
      <dsp:spPr>
        <a:xfrm>
          <a:off x="201622" y="3368639"/>
          <a:ext cx="3542787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92" tIns="0" rIns="10669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baseline="0" dirty="0" smtClean="0">
              <a:solidFill>
                <a:schemeClr val="tx1"/>
              </a:solidFill>
              <a:latin typeface="Baskerville Old Face" pitchFamily="18" charset="0"/>
            </a:rPr>
            <a:t>la sezione Avere</a:t>
          </a:r>
          <a:endParaRPr lang="it-IT" sz="1800" kern="1200" baseline="0" dirty="0">
            <a:solidFill>
              <a:schemeClr val="tx1"/>
            </a:solidFill>
            <a:latin typeface="Baskerville Old Face" pitchFamily="18" charset="0"/>
          </a:endParaRPr>
        </a:p>
      </dsp:txBody>
      <dsp:txXfrm>
        <a:off x="218915" y="3385932"/>
        <a:ext cx="3508201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BD556C-2EE5-458F-8A77-41691C5BE765}" type="datetimeFigureOut">
              <a:rPr lang="it-IT"/>
              <a:pPr>
                <a:defRPr/>
              </a:pPr>
              <a:t>09/05/2018</a:t>
            </a:fld>
            <a:endParaRPr lang="it-IT" dirty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31D164-0325-4FBB-BF4B-9316592A3C8C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0665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fld id="{BA07D71D-781C-409F-BA76-DD77513BF4DE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56655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 cura di </a:t>
            </a:r>
            <a:endParaRPr lang="it-I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62991-5F03-4F56-8699-ACAAAC72827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9413" y="88900"/>
            <a:ext cx="2112962" cy="60039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85763" y="88900"/>
            <a:ext cx="6191250" cy="60039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 cura di </a:t>
            </a:r>
            <a:endParaRPr lang="it-I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A0110-5F99-4A84-BB5E-F4F6ACC7EC23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>
            <a:spLocks noChangeArrowheads="1"/>
          </p:cNvSpPr>
          <p:nvPr userDrawn="1"/>
        </p:nvSpPr>
        <p:spPr bwMode="auto">
          <a:xfrm>
            <a:off x="8585200" y="65786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endParaRPr lang="it-IT" sz="1800" dirty="0" smtClean="0"/>
          </a:p>
        </p:txBody>
      </p:sp>
      <p:sp>
        <p:nvSpPr>
          <p:cNvPr id="5" name="CasellaDiTesto 4"/>
          <p:cNvSpPr txBox="1">
            <a:spLocks noChangeArrowheads="1"/>
          </p:cNvSpPr>
          <p:nvPr userDrawn="1"/>
        </p:nvSpPr>
        <p:spPr bwMode="auto">
          <a:xfrm>
            <a:off x="8483600" y="65405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askerville Old Face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endParaRPr lang="it-IT" sz="1800" dirty="0" smtClean="0"/>
          </a:p>
        </p:txBody>
      </p:sp>
      <p:pic>
        <p:nvPicPr>
          <p:cNvPr id="6" name="Immagine 8" descr="Logo_RCS_Education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6262688"/>
            <a:ext cx="71913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85763" y="1125538"/>
            <a:ext cx="4151312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89475" y="1125538"/>
            <a:ext cx="41529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815D2-119E-4768-A6D2-432EBC3184F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 cura di </a:t>
            </a:r>
            <a:endParaRPr lang="it-IT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0DF8B-2F2B-4CA7-B052-382E589E457F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 cura di </a:t>
            </a:r>
            <a:endParaRPr lang="it-IT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5692F-BDE7-4BC1-9B90-CBC19FC780B4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 cura di </a:t>
            </a:r>
            <a:endParaRPr lang="it-IT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DFE85-A444-46A6-95C0-CD3F9AC452B1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" y="6489700"/>
            <a:ext cx="2879725" cy="125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650" y="6311900"/>
            <a:ext cx="2879725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 cura di </a:t>
            </a:r>
            <a:endParaRPr lang="it-IT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85763" y="6308725"/>
            <a:ext cx="360362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11E4A-DB68-4F1D-A96A-A8CB5A1616D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88900"/>
            <a:ext cx="845661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5763" y="1125538"/>
            <a:ext cx="8456612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sp>
        <p:nvSpPr>
          <p:cNvPr id="5" name="Titolo 1"/>
          <p:cNvSpPr txBox="1">
            <a:spLocks/>
          </p:cNvSpPr>
          <p:nvPr userDrawn="1"/>
        </p:nvSpPr>
        <p:spPr bwMode="auto">
          <a:xfrm>
            <a:off x="107504" y="6080125"/>
            <a:ext cx="845661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r>
              <a:rPr lang="it-IT" sz="1200" dirty="0" smtClean="0"/>
              <a:t>           A cura di Lucia Barale, Lucia Nazzaro e</a:t>
            </a:r>
            <a:r>
              <a:rPr lang="it-IT" sz="1200" baseline="0" dirty="0" smtClean="0"/>
              <a:t> Giovanna Ricci</a:t>
            </a:r>
            <a:endParaRPr lang="it-IT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59" r:id="rId3"/>
    <p:sldLayoutId id="2147483660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3D67"/>
          </a:solidFill>
          <a:latin typeface="BakerSignet BT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003D67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3D67"/>
          </a:solidFill>
          <a:latin typeface="+mn-lt"/>
          <a:ea typeface="+mn-ea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3D67"/>
          </a:solidFill>
          <a:latin typeface="+mn-lt"/>
          <a:ea typeface="+mn-ea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D67"/>
          </a:solidFill>
          <a:latin typeface="+mn-lt"/>
          <a:ea typeface="+mn-ea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D67"/>
          </a:solidFill>
          <a:latin typeface="+mn-lt"/>
          <a:ea typeface="+mn-ea"/>
          <a:cs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3D6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3D6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3D6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3D67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2.xml"/><Relationship Id="rId4" Type="http://schemas.openxmlformats.org/officeDocument/2006/relationships/slide" Target="slide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slide" Target="slide2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376071"/>
              </p:ext>
            </p:extLst>
          </p:nvPr>
        </p:nvGraphicFramePr>
        <p:xfrm>
          <a:off x="323528" y="939449"/>
          <a:ext cx="8568952" cy="504056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572880"/>
                <a:gridCol w="2484452"/>
                <a:gridCol w="2511620"/>
              </a:tblGrid>
              <a:tr h="278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Competenze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 </a:t>
                      </a:r>
                      <a:r>
                        <a:rPr lang="it-IT" sz="1400" b="1" dirty="0">
                          <a:effectLst/>
                        </a:rPr>
                        <a:t>Conoscenze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Abilità</a:t>
                      </a:r>
                      <a:endParaRPr lang="it-IT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16971">
                <a:tc rowSpan="2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it-IT" sz="1400" dirty="0" smtClean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Interpretare </a:t>
                      </a:r>
                      <a:r>
                        <a:rPr lang="it-IT" sz="1400" dirty="0">
                          <a:effectLst/>
                          <a:latin typeface="+mj-lt"/>
                        </a:rPr>
                        <a:t>i sistemi aziendali nei loro modelli, processi e flussi informativi con riferimento alle differenti tipologie di imprese</a:t>
                      </a:r>
                      <a:r>
                        <a:rPr lang="it-IT" sz="1400" dirty="0" smtClean="0">
                          <a:effectLst/>
                          <a:latin typeface="+mj-lt"/>
                        </a:rPr>
                        <a:t>.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it-IT" sz="1400" dirty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>
                          <a:effectLst/>
                          <a:latin typeface="+mj-lt"/>
                        </a:rPr>
                        <a:t>Gestire il sistema delle rilevazioni aziendali con l’ausilio di programmi di contabilità integrata</a:t>
                      </a:r>
                      <a:r>
                        <a:rPr lang="it-IT" sz="1400" dirty="0" smtClean="0">
                          <a:effectLst/>
                          <a:latin typeface="+mj-lt"/>
                        </a:rPr>
                        <a:t>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it-IT" sz="1400" dirty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>
                          <a:effectLst/>
                          <a:latin typeface="+mj-lt"/>
                        </a:rPr>
                        <a:t>Utilizzare i sistemi informativi aziendali e gli strumenti di comunicazione integrata d’impresa, per realizzare attività comunicative con riferimento a differenti contesti.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it-IT" sz="1400" dirty="0" smtClean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Strumenti </a:t>
                      </a:r>
                      <a:r>
                        <a:rPr lang="it-IT" sz="1400" dirty="0">
                          <a:effectLst/>
                          <a:latin typeface="+mj-lt"/>
                        </a:rPr>
                        <a:t>di rappresentazione, descrizione e documentazione delle procedure e dei flussi informativi</a:t>
                      </a:r>
                      <a:r>
                        <a:rPr lang="it-IT" sz="1400" dirty="0" smtClean="0">
                          <a:effectLst/>
                          <a:latin typeface="+mj-lt"/>
                        </a:rPr>
                        <a:t>.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it-IT" sz="1400" dirty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>
                          <a:effectLst/>
                          <a:latin typeface="+mj-lt"/>
                        </a:rPr>
                        <a:t>Finalità, concetti e tipologie della comunicazione d’impresa</a:t>
                      </a:r>
                      <a:r>
                        <a:rPr lang="it-IT" sz="1400" dirty="0" smtClean="0">
                          <a:effectLst/>
                          <a:latin typeface="+mj-lt"/>
                        </a:rPr>
                        <a:t>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it-IT" sz="1400" dirty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Adempimenti IVA nel commercio internazionale.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Architettura </a:t>
                      </a:r>
                      <a:r>
                        <a:rPr lang="it-IT" sz="1400" dirty="0">
                          <a:effectLst/>
                          <a:latin typeface="+mj-lt"/>
                        </a:rPr>
                        <a:t>del sistema informativo aziendale</a:t>
                      </a:r>
                      <a:r>
                        <a:rPr lang="it-IT" sz="1400" dirty="0" smtClean="0">
                          <a:effectLst/>
                          <a:latin typeface="+mj-lt"/>
                        </a:rPr>
                        <a:t>.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it-IT" sz="1400" dirty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>
                          <a:effectLst/>
                          <a:latin typeface="+mj-lt"/>
                        </a:rPr>
                        <a:t>Regole e tecniche di contabilità generale</a:t>
                      </a:r>
                      <a:r>
                        <a:rPr lang="it-IT" sz="1400" dirty="0" smtClean="0">
                          <a:effectLst/>
                          <a:latin typeface="+mj-lt"/>
                        </a:rPr>
                        <a:t>.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it-IT" sz="14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it-IT" sz="1400" dirty="0" smtClean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Rappresentare </a:t>
                      </a:r>
                      <a:r>
                        <a:rPr lang="it-IT" sz="1400" dirty="0">
                          <a:effectLst/>
                          <a:latin typeface="+mj-lt"/>
                        </a:rPr>
                        <a:t>e documentare procedure e flussi informativi</a:t>
                      </a:r>
                      <a:r>
                        <a:rPr lang="it-IT" sz="1400" dirty="0" smtClean="0">
                          <a:effectLst/>
                          <a:latin typeface="+mj-lt"/>
                        </a:rPr>
                        <a:t>.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it-IT" sz="1400" dirty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Riconoscere </a:t>
                      </a:r>
                      <a:r>
                        <a:rPr lang="it-IT" sz="1400" dirty="0">
                          <a:effectLst/>
                          <a:latin typeface="+mj-lt"/>
                        </a:rPr>
                        <a:t>e rappresentare l’architettura di un sistema informativo aziendale</a:t>
                      </a:r>
                      <a:r>
                        <a:rPr lang="it-IT" sz="1400" dirty="0" smtClean="0">
                          <a:effectLst/>
                          <a:latin typeface="+mj-lt"/>
                        </a:rPr>
                        <a:t>.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it-IT" sz="1400" dirty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Riconoscere i diversi obblighi</a:t>
                      </a:r>
                      <a:r>
                        <a:rPr lang="it-IT" sz="1400" baseline="0" dirty="0" smtClean="0">
                          <a:effectLst/>
                          <a:latin typeface="+mj-lt"/>
                        </a:rPr>
                        <a:t> IVA nelle compravendite internazionali.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it-IT" sz="1400" baseline="0" dirty="0" smtClean="0">
                        <a:effectLst/>
                        <a:latin typeface="+mj-lt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400" dirty="0" smtClean="0">
                          <a:effectLst/>
                          <a:latin typeface="+mj-lt"/>
                        </a:rPr>
                        <a:t>Redigere </a:t>
                      </a:r>
                      <a:r>
                        <a:rPr lang="it-IT" sz="1400" dirty="0">
                          <a:effectLst/>
                          <a:latin typeface="+mj-lt"/>
                        </a:rPr>
                        <a:t>la contabilità utilizzando programmi applicativi integrati.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55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Avanti o successivo 1">
            <a:hlinkClick r:id="" action="ppaction://hlinkshowjump?jump=nextslide" highlightClick="1"/>
          </p:cNvPr>
          <p:cNvSpPr/>
          <p:nvPr/>
        </p:nvSpPr>
        <p:spPr>
          <a:xfrm>
            <a:off x="7632913" y="594928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995935" y="0"/>
            <a:ext cx="5148065" cy="866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smtClean="0">
                <a:latin typeface="Baskerville Old Face" pitchFamily="18" charset="0"/>
                <a:cs typeface="ＭＳ Ｐゴシック"/>
              </a:rPr>
              <a:t>Modulo B</a:t>
            </a:r>
            <a:r>
              <a:rPr lang="it-IT" sz="2800" b="1" kern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Il sistema informativo aziendale</a:t>
            </a:r>
            <a:endParaRPr lang="it-IT" sz="2400" b="1" kern="0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971600" y="1916832"/>
            <a:ext cx="71367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Dai documenti originari l’azienda trae le informazioni per effettuare le </a:t>
            </a:r>
            <a:r>
              <a:rPr lang="it-IT" b="1" dirty="0" smtClean="0"/>
              <a:t>rilevazioni aziendali </a:t>
            </a:r>
            <a:r>
              <a:rPr lang="it-IT" dirty="0" smtClean="0"/>
              <a:t>che servono a:</a:t>
            </a:r>
          </a:p>
          <a:p>
            <a:endParaRPr lang="it-IT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 smtClean="0"/>
              <a:t>verificare e controllare la gestione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 smtClean="0"/>
              <a:t>registrare e classificare le operazioni aziendali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 smtClean="0"/>
              <a:t>valutare gli elementi del patrimonio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 smtClean="0"/>
              <a:t>elaborare e rappresentare i dati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 smtClean="0"/>
              <a:t>individuare e prospettare soluzioni</a:t>
            </a:r>
            <a:endParaRPr lang="it-IT" dirty="0"/>
          </a:p>
        </p:txBody>
      </p:sp>
      <p:sp>
        <p:nvSpPr>
          <p:cNvPr id="12" name="Indietro o precedente 11">
            <a:hlinkClick r:id="" action="ppaction://hlinkshowjump?jump=previousslide" highlightClick="1"/>
          </p:cNvPr>
          <p:cNvSpPr/>
          <p:nvPr/>
        </p:nvSpPr>
        <p:spPr>
          <a:xfrm>
            <a:off x="5325392" y="5439928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Avanti o successivo 12">
            <a:hlinkClick r:id="" action="ppaction://hlinkshowjump?jump=nextslide" highlightClick="1"/>
          </p:cNvPr>
          <p:cNvSpPr/>
          <p:nvPr/>
        </p:nvSpPr>
        <p:spPr>
          <a:xfrm>
            <a:off x="6189488" y="5439928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Ritorno 13">
            <a:hlinkClick r:id="rId2" action="ppaction://hlinksldjump" highlightClick="1"/>
          </p:cNvPr>
          <p:cNvSpPr/>
          <p:nvPr/>
        </p:nvSpPr>
        <p:spPr>
          <a:xfrm>
            <a:off x="7197600" y="5439928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7092280" y="5848660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866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2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 documenti e la contabilità aziendale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19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971600" y="1254956"/>
            <a:ext cx="7200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Lo strumento su cui si basano le rilevazioni aziendali è il conto.</a:t>
            </a:r>
          </a:p>
          <a:p>
            <a:endParaRPr lang="it-IT" dirty="0" smtClean="0"/>
          </a:p>
          <a:p>
            <a:r>
              <a:rPr lang="it-IT" dirty="0" smtClean="0"/>
              <a:t>Il </a:t>
            </a:r>
            <a:r>
              <a:rPr lang="it-IT" b="1" dirty="0" smtClean="0"/>
              <a:t>conto</a:t>
            </a:r>
            <a:r>
              <a:rPr lang="it-IT" dirty="0" smtClean="0"/>
              <a:t> è:</a:t>
            </a:r>
          </a:p>
          <a:p>
            <a:endParaRPr lang="it-IT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/>
              <a:t>un insieme di scritture relative a un dato </a:t>
            </a:r>
            <a:r>
              <a:rPr lang="it-IT" dirty="0" smtClean="0"/>
              <a:t>oggetto</a:t>
            </a:r>
            <a:endParaRPr lang="it-IT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/>
              <a:t>contraddistinto da un codice e da una </a:t>
            </a:r>
            <a:r>
              <a:rPr lang="it-IT" dirty="0" smtClean="0"/>
              <a:t>denominazione</a:t>
            </a:r>
            <a:endParaRPr lang="it-IT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/>
              <a:t>movimentato con addebitamenti e </a:t>
            </a:r>
            <a:r>
              <a:rPr lang="it-IT" dirty="0" smtClean="0"/>
              <a:t>accreditamenti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971600" y="3789040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</a:t>
            </a:r>
            <a:r>
              <a:rPr lang="it-IT" b="1" dirty="0" smtClean="0"/>
              <a:t>saldo del conto </a:t>
            </a:r>
            <a:r>
              <a:rPr lang="it-IT" dirty="0" smtClean="0"/>
              <a:t> si ottiene dalla differenza tra il totale degli importi registrati nella sezione di sinistra (Dare) e il totale degli importi registrati </a:t>
            </a:r>
            <a:r>
              <a:rPr lang="it-IT" dirty="0"/>
              <a:t>nella sezione </a:t>
            </a:r>
            <a:r>
              <a:rPr lang="it-IT" dirty="0" smtClean="0"/>
              <a:t>di destra (Avere).</a:t>
            </a:r>
            <a:endParaRPr lang="it-IT" sz="1400" dirty="0"/>
          </a:p>
        </p:txBody>
      </p:sp>
      <p:sp>
        <p:nvSpPr>
          <p:cNvPr id="10" name="Indietro o precedente 9">
            <a:hlinkClick r:id="" action="ppaction://hlinkshowjump?jump=previousslide" highlightClick="1"/>
          </p:cNvPr>
          <p:cNvSpPr/>
          <p:nvPr/>
        </p:nvSpPr>
        <p:spPr>
          <a:xfrm>
            <a:off x="5325392" y="5439928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Avanti o successivo 15">
            <a:hlinkClick r:id="" action="ppaction://hlinkshowjump?jump=nextslide" highlightClick="1"/>
          </p:cNvPr>
          <p:cNvSpPr/>
          <p:nvPr/>
        </p:nvSpPr>
        <p:spPr>
          <a:xfrm>
            <a:off x="6189488" y="5439928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itorno 16">
            <a:hlinkClick r:id="rId2" action="ppaction://hlinksldjump" highlightClick="1"/>
          </p:cNvPr>
          <p:cNvSpPr/>
          <p:nvPr/>
        </p:nvSpPr>
        <p:spPr>
          <a:xfrm>
            <a:off x="7197600" y="5439928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7092280" y="5848660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866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2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 documenti e la contabilità aziendale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05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395536" y="1180783"/>
            <a:ext cx="81796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Per effettuare le registrazioni nei conti occorre applicare le seguenti regole:</a:t>
            </a:r>
          </a:p>
        </p:txBody>
      </p:sp>
      <p:sp>
        <p:nvSpPr>
          <p:cNvPr id="7" name="Ritorno 6">
            <a:hlinkClick r:id="rId2" action="ppaction://hlinksldjump" highlightClick="1"/>
          </p:cNvPr>
          <p:cNvSpPr/>
          <p:nvPr/>
        </p:nvSpPr>
        <p:spPr>
          <a:xfrm>
            <a:off x="7164288" y="5789191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Indietro o precedente 7">
            <a:hlinkClick r:id="" action="ppaction://hlinkshowjump?jump=previousslide" highlightClick="1"/>
          </p:cNvPr>
          <p:cNvSpPr/>
          <p:nvPr/>
        </p:nvSpPr>
        <p:spPr>
          <a:xfrm>
            <a:off x="6477156" y="5789191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34917" y="620178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Rettangolo arrotondato 1"/>
          <p:cNvSpPr/>
          <p:nvPr/>
        </p:nvSpPr>
        <p:spPr>
          <a:xfrm>
            <a:off x="539552" y="1988840"/>
            <a:ext cx="1728192" cy="1008435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Variazioni finanziarie attive (</a:t>
            </a:r>
            <a:r>
              <a:rPr lang="it-IT" dirty="0" err="1" smtClean="0">
                <a:solidFill>
                  <a:schemeClr val="tx1"/>
                </a:solidFill>
                <a:latin typeface="Baskerville Old Face" pitchFamily="18" charset="0"/>
              </a:rPr>
              <a:t>VFA</a:t>
            </a:r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)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2411760" y="1988841"/>
            <a:ext cx="1728192" cy="1008435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Variazioni finanziarie passive (</a:t>
            </a:r>
            <a:r>
              <a:rPr lang="it-IT" dirty="0" err="1" smtClean="0">
                <a:solidFill>
                  <a:schemeClr val="tx1"/>
                </a:solidFill>
                <a:latin typeface="Baskerville Old Face" pitchFamily="18" charset="0"/>
              </a:rPr>
              <a:t>VFP</a:t>
            </a:r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)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6735629" y="1988841"/>
            <a:ext cx="1728192" cy="1008435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Baskerville Old Face" pitchFamily="18" charset="0"/>
              </a:rPr>
              <a:t>Variazioni economiche </a:t>
            </a:r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positive (</a:t>
            </a:r>
            <a:r>
              <a:rPr lang="it-IT" dirty="0" err="1" smtClean="0">
                <a:solidFill>
                  <a:schemeClr val="tx1"/>
                </a:solidFill>
                <a:latin typeface="Baskerville Old Face" pitchFamily="18" charset="0"/>
              </a:rPr>
              <a:t>VEP</a:t>
            </a:r>
            <a:r>
              <a:rPr lang="it-IT" dirty="0">
                <a:solidFill>
                  <a:schemeClr val="tx1"/>
                </a:solidFill>
                <a:latin typeface="Baskerville Old Face" pitchFamily="18" charset="0"/>
              </a:rPr>
              <a:t>)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4704105" y="1988841"/>
            <a:ext cx="1728192" cy="1008435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Variazioni economiche negative (</a:t>
            </a:r>
            <a:r>
              <a:rPr lang="it-IT" dirty="0" err="1" smtClean="0">
                <a:solidFill>
                  <a:schemeClr val="tx1"/>
                </a:solidFill>
                <a:latin typeface="Baskerville Old Face" pitchFamily="18" charset="0"/>
              </a:rPr>
              <a:t>VEN</a:t>
            </a:r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)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39552" y="3604697"/>
            <a:ext cx="7632886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si registrano in …</a:t>
            </a:r>
          </a:p>
        </p:txBody>
      </p:sp>
      <p:sp>
        <p:nvSpPr>
          <p:cNvPr id="4" name="Telaio 3"/>
          <p:cNvSpPr/>
          <p:nvPr/>
        </p:nvSpPr>
        <p:spPr>
          <a:xfrm>
            <a:off x="755576" y="4365104"/>
            <a:ext cx="1296144" cy="864096"/>
          </a:xfrm>
          <a:prstGeom prst="bevel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Baskerville Old Face" pitchFamily="18" charset="0"/>
              </a:rPr>
              <a:t>DARE</a:t>
            </a:r>
          </a:p>
        </p:txBody>
      </p:sp>
      <p:sp>
        <p:nvSpPr>
          <p:cNvPr id="14" name="Telaio 13"/>
          <p:cNvSpPr/>
          <p:nvPr/>
        </p:nvSpPr>
        <p:spPr>
          <a:xfrm>
            <a:off x="2555776" y="4365104"/>
            <a:ext cx="1296144" cy="864096"/>
          </a:xfrm>
          <a:prstGeom prst="bevel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AVERE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5" name="Telaio 14"/>
          <p:cNvSpPr/>
          <p:nvPr/>
        </p:nvSpPr>
        <p:spPr>
          <a:xfrm>
            <a:off x="4932040" y="4353583"/>
            <a:ext cx="1296144" cy="864096"/>
          </a:xfrm>
          <a:prstGeom prst="bevel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DARE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6" name="Telaio 15"/>
          <p:cNvSpPr/>
          <p:nvPr/>
        </p:nvSpPr>
        <p:spPr>
          <a:xfrm>
            <a:off x="6876256" y="4353583"/>
            <a:ext cx="1296144" cy="864096"/>
          </a:xfrm>
          <a:prstGeom prst="bevel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AVERE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1403648" y="3212976"/>
            <a:ext cx="0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3203848" y="3212976"/>
            <a:ext cx="0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5580112" y="3212976"/>
            <a:ext cx="0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7524328" y="3212976"/>
            <a:ext cx="0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866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2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 documenti e la contabilità aziendale</a:t>
            </a:r>
          </a:p>
        </p:txBody>
      </p:sp>
      <p:sp>
        <p:nvSpPr>
          <p:cNvPr id="21" name="Rettangolo arrotondato 20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16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1187624" y="2060848"/>
            <a:ext cx="70567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Le </a:t>
            </a:r>
            <a:r>
              <a:rPr lang="it-IT" b="1" dirty="0" smtClean="0"/>
              <a:t>scritture elementari </a:t>
            </a:r>
            <a:r>
              <a:rPr lang="it-IT" dirty="0" smtClean="0"/>
              <a:t>si riferiscono a singoli elementi o aspetti della gestione: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- la prima nota</a:t>
            </a:r>
          </a:p>
          <a:p>
            <a:pPr lvl="1"/>
            <a:r>
              <a:rPr lang="it-IT" dirty="0" smtClean="0"/>
              <a:t>- gli scadenzari</a:t>
            </a:r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5917474" y="486916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6660232" y="486916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660232" y="531224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866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2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 documenti e la contabilità aziendale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86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00297" y="5140263"/>
            <a:ext cx="2631543" cy="92333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marL="0" lvl="1" algn="ctr">
              <a:tabLst>
                <a:tab pos="1252538" algn="l"/>
              </a:tabLst>
            </a:pPr>
            <a:r>
              <a:rPr lang="it-IT" b="1" dirty="0">
                <a:solidFill>
                  <a:srgbClr val="FF0000"/>
                </a:solidFill>
              </a:rPr>
              <a:t>Approfondimento on line </a:t>
            </a:r>
          </a:p>
          <a:p>
            <a:pPr marL="0" lvl="1">
              <a:tabLst>
                <a:tab pos="1252538" algn="l"/>
              </a:tabLst>
            </a:pPr>
            <a:r>
              <a:rPr lang="it-IT" b="1" i="1" dirty="0" smtClean="0">
                <a:solidFill>
                  <a:schemeClr val="bg1"/>
                </a:solidFill>
              </a:rPr>
              <a:t>Il registro dei beni strumentali</a:t>
            </a:r>
            <a:endParaRPr lang="it-IT" b="1" i="1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96791" y="919876"/>
            <a:ext cx="80360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Le </a:t>
            </a:r>
            <a:r>
              <a:rPr lang="it-IT" b="1" dirty="0" smtClean="0"/>
              <a:t>contabilità sezionali </a:t>
            </a:r>
            <a:r>
              <a:rPr lang="it-IT" dirty="0" smtClean="0"/>
              <a:t>sono scritture coordinate, relative a un determinato oggetto, integrate e collegate alla contabilità generale di cui rappresentano dei sottosistemi:</a:t>
            </a:r>
          </a:p>
        </p:txBody>
      </p:sp>
      <p:sp>
        <p:nvSpPr>
          <p:cNvPr id="9" name="Indietro o precedente 8">
            <a:hlinkClick r:id="" action="ppaction://hlinkshowjump?jump=previousslide" highlightClick="1"/>
          </p:cNvPr>
          <p:cNvSpPr/>
          <p:nvPr/>
        </p:nvSpPr>
        <p:spPr>
          <a:xfrm>
            <a:off x="5292080" y="5662939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Avanti o successivo 9">
            <a:hlinkClick r:id="" action="ppaction://hlinkshowjump?jump=nextslide" highlightClick="1"/>
          </p:cNvPr>
          <p:cNvSpPr/>
          <p:nvPr/>
        </p:nvSpPr>
        <p:spPr>
          <a:xfrm>
            <a:off x="6156176" y="5662939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Ritorno 10">
            <a:hlinkClick r:id="rId2" action="ppaction://hlinksldjump" highlightClick="1"/>
          </p:cNvPr>
          <p:cNvSpPr/>
          <p:nvPr/>
        </p:nvSpPr>
        <p:spPr>
          <a:xfrm>
            <a:off x="7164288" y="5662939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058968" y="607167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865059678"/>
              </p:ext>
            </p:extLst>
          </p:nvPr>
        </p:nvGraphicFramePr>
        <p:xfrm>
          <a:off x="3586808" y="1705761"/>
          <a:ext cx="3963392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866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2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 documenti e la contabilità aziendale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80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963648" y="1556792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/>
              <a:t>Scritture obbligatorie </a:t>
            </a:r>
            <a:endParaRPr lang="it-IT" dirty="0" smtClean="0"/>
          </a:p>
        </p:txBody>
      </p:sp>
      <p:sp>
        <p:nvSpPr>
          <p:cNvPr id="12" name="CasellaDiTesto 11"/>
          <p:cNvSpPr txBox="1"/>
          <p:nvPr/>
        </p:nvSpPr>
        <p:spPr>
          <a:xfrm>
            <a:off x="251520" y="3429000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previste dal </a:t>
            </a:r>
            <a:r>
              <a:rPr lang="it-IT" b="1" dirty="0" smtClean="0"/>
              <a:t>codice civile</a:t>
            </a:r>
            <a:r>
              <a:rPr lang="it-IT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libro giornale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libro degli inventari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563888" y="342900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previste dalla</a:t>
            </a:r>
          </a:p>
          <a:p>
            <a:pPr algn="ctr"/>
            <a:r>
              <a:rPr lang="it-IT" b="1" dirty="0" smtClean="0"/>
              <a:t>normativa fiscale</a:t>
            </a:r>
            <a:endParaRPr lang="it-IT" dirty="0" smtClean="0"/>
          </a:p>
        </p:txBody>
      </p:sp>
      <p:sp>
        <p:nvSpPr>
          <p:cNvPr id="14" name="CasellaDiTesto 13"/>
          <p:cNvSpPr txBox="1"/>
          <p:nvPr/>
        </p:nvSpPr>
        <p:spPr>
          <a:xfrm>
            <a:off x="6012160" y="3429000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previste dalla</a:t>
            </a:r>
          </a:p>
          <a:p>
            <a:pPr algn="ctr"/>
            <a:r>
              <a:rPr lang="it-IT" b="1" dirty="0" smtClean="0"/>
              <a:t>normativa sul lavoro </a:t>
            </a:r>
            <a:r>
              <a:rPr lang="it-IT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libro unico del lavoro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registro degli infortuni</a:t>
            </a:r>
            <a:endParaRPr lang="it-IT" dirty="0"/>
          </a:p>
        </p:txBody>
      </p:sp>
      <p:cxnSp>
        <p:nvCxnSpPr>
          <p:cNvPr id="15" name="Connettore 1 14"/>
          <p:cNvCxnSpPr>
            <a:stCxn id="11" idx="2"/>
          </p:cNvCxnSpPr>
          <p:nvPr/>
        </p:nvCxnSpPr>
        <p:spPr>
          <a:xfrm>
            <a:off x="4492040" y="1926124"/>
            <a:ext cx="0" cy="926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1259632" y="2852936"/>
            <a:ext cx="64087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1259632" y="285293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4492040" y="285293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7668344" y="2852936"/>
            <a:ext cx="0" cy="554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Indietro o precedente 23">
            <a:hlinkClick r:id="" action="ppaction://hlinkshowjump?jump=previousslide" highlightClick="1"/>
          </p:cNvPr>
          <p:cNvSpPr/>
          <p:nvPr/>
        </p:nvSpPr>
        <p:spPr>
          <a:xfrm>
            <a:off x="5292080" y="5623589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5" name="Avanti o successivo 24">
            <a:hlinkClick r:id="" action="ppaction://hlinkshowjump?jump=nextslide" highlightClick="1"/>
          </p:cNvPr>
          <p:cNvSpPr/>
          <p:nvPr/>
        </p:nvSpPr>
        <p:spPr>
          <a:xfrm>
            <a:off x="6156176" y="5623589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6" name="Ritorno 25">
            <a:hlinkClick r:id="rId2" action="ppaction://hlinksldjump" highlightClick="1"/>
          </p:cNvPr>
          <p:cNvSpPr/>
          <p:nvPr/>
        </p:nvSpPr>
        <p:spPr>
          <a:xfrm>
            <a:off x="7164288" y="5623589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7058968" y="603232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866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2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 documenti e la contabilità aziendale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284650"/>
              </p:ext>
            </p:extLst>
          </p:nvPr>
        </p:nvGraphicFramePr>
        <p:xfrm>
          <a:off x="385763" y="1125538"/>
          <a:ext cx="8456612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5589240"/>
            <a:ext cx="420687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983407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3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adempimenti IVA nel commercio internazionale</a:t>
            </a:r>
            <a:endParaRPr lang="it-IT" sz="2400" b="1" kern="0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8172400" y="6237312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3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870553"/>
              </p:ext>
            </p:extLst>
          </p:nvPr>
        </p:nvGraphicFramePr>
        <p:xfrm>
          <a:off x="385763" y="1124744"/>
          <a:ext cx="8456612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500" y="5589239"/>
            <a:ext cx="420687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Indietro o precedente 9">
            <a:hlinkClick r:id="" action="ppaction://hlinkshowjump?jump=previousslide" highlightClick="1"/>
          </p:cNvPr>
          <p:cNvSpPr/>
          <p:nvPr/>
        </p:nvSpPr>
        <p:spPr>
          <a:xfrm>
            <a:off x="5292080" y="5623589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Ritorno 11">
            <a:hlinkClick r:id="rId8" action="ppaction://hlinksldjump" highlightClick="1"/>
          </p:cNvPr>
          <p:cNvSpPr/>
          <p:nvPr/>
        </p:nvSpPr>
        <p:spPr>
          <a:xfrm>
            <a:off x="7452320" y="5637583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058968" y="607167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759791" y="0"/>
            <a:ext cx="5508103" cy="983407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3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adempimenti IVA nel commercio internazionale</a:t>
            </a:r>
            <a:endParaRPr lang="it-IT" sz="2400" b="1" kern="0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2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67328"/>
              </p:ext>
            </p:extLst>
          </p:nvPr>
        </p:nvGraphicFramePr>
        <p:xfrm>
          <a:off x="385763" y="1125538"/>
          <a:ext cx="8456612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5575245"/>
            <a:ext cx="420687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Indietro o precedente 9">
            <a:hlinkClick r:id="" action="ppaction://hlinkshowjump?jump=previousslide" highlightClick="1"/>
          </p:cNvPr>
          <p:cNvSpPr/>
          <p:nvPr/>
        </p:nvSpPr>
        <p:spPr>
          <a:xfrm>
            <a:off x="5292080" y="5623589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Ritorno 10">
            <a:hlinkClick r:id="rId8" action="ppaction://hlinksldjump" highlightClick="1"/>
          </p:cNvPr>
          <p:cNvSpPr/>
          <p:nvPr/>
        </p:nvSpPr>
        <p:spPr>
          <a:xfrm>
            <a:off x="7452320" y="5637583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058968" y="607167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866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3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adempimenti IVA nel commercio internazionale</a:t>
            </a:r>
            <a:endParaRPr lang="it-IT" sz="2400" b="1" kern="0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13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74642"/>
              </p:ext>
            </p:extLst>
          </p:nvPr>
        </p:nvGraphicFramePr>
        <p:xfrm>
          <a:off x="385763" y="1125538"/>
          <a:ext cx="8456612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885" y="5575245"/>
            <a:ext cx="420687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Indietro o precedente 9">
            <a:hlinkClick r:id="" action="ppaction://hlinkshowjump?jump=previousslide" highlightClick="1"/>
          </p:cNvPr>
          <p:cNvSpPr/>
          <p:nvPr/>
        </p:nvSpPr>
        <p:spPr>
          <a:xfrm>
            <a:off x="5292080" y="5623589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Ritorno 10">
            <a:hlinkClick r:id="rId8" action="ppaction://hlinksldjump" highlightClick="1"/>
          </p:cNvPr>
          <p:cNvSpPr/>
          <p:nvPr/>
        </p:nvSpPr>
        <p:spPr>
          <a:xfrm>
            <a:off x="7452320" y="5637583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058968" y="607167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866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3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adempimenti IVA nel commercio internazionale</a:t>
            </a:r>
            <a:endParaRPr lang="it-IT" sz="2400" b="1" kern="0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0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Il sistema informativo aziendale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411760" y="1605860"/>
            <a:ext cx="4900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alibri" pitchFamily="34" charset="0"/>
              </a:rPr>
              <a:t>Lezione 1 – </a:t>
            </a:r>
            <a:r>
              <a:rPr lang="it-IT" b="1" dirty="0" smtClean="0">
                <a:latin typeface="Calibri" pitchFamily="34" charset="0"/>
              </a:rPr>
              <a:t>Le informazioni aziendali</a:t>
            </a:r>
            <a:endParaRPr lang="it-IT" b="1" dirty="0">
              <a:latin typeface="Calibri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411760" y="2329708"/>
            <a:ext cx="4869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alibri" pitchFamily="34" charset="0"/>
              </a:rPr>
              <a:t>Lezione 2 – </a:t>
            </a:r>
            <a:r>
              <a:rPr lang="it-IT" b="1" dirty="0" smtClean="0">
                <a:latin typeface="Calibri" pitchFamily="34" charset="0"/>
              </a:rPr>
              <a:t>I documenti e la contabilità aziendale</a:t>
            </a:r>
            <a:endParaRPr lang="it-IT" b="1" dirty="0">
              <a:latin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11760" y="2987660"/>
            <a:ext cx="4900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alibri" pitchFamily="34" charset="0"/>
              </a:rPr>
              <a:t>Lezione 3 – </a:t>
            </a:r>
            <a:r>
              <a:rPr lang="it-IT" b="1" dirty="0" smtClean="0">
                <a:latin typeface="Calibri" pitchFamily="34" charset="0"/>
              </a:rPr>
              <a:t>Gli adempimenti IVA nel commercio 		    internazionale</a:t>
            </a:r>
            <a:endParaRPr lang="it-IT" b="1" dirty="0">
              <a:latin typeface="Calibri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411760" y="3707740"/>
            <a:ext cx="4900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alibri" pitchFamily="34" charset="0"/>
              </a:rPr>
              <a:t>Lezione 4 – </a:t>
            </a:r>
            <a:r>
              <a:rPr lang="it-IT" b="1" dirty="0" smtClean="0">
                <a:latin typeface="Calibri" pitchFamily="34" charset="0"/>
              </a:rPr>
              <a:t>Il metodo della partita doppia</a:t>
            </a:r>
            <a:endParaRPr lang="it-IT" b="1" dirty="0">
              <a:latin typeface="Calibri" pitchFamily="34" charset="0"/>
            </a:endParaRPr>
          </a:p>
        </p:txBody>
      </p:sp>
      <p:sp>
        <p:nvSpPr>
          <p:cNvPr id="11" name="Fine 10">
            <a:hlinkClick r:id="rId2" action="ppaction://hlinksldjump" highlightClick="1"/>
          </p:cNvPr>
          <p:cNvSpPr/>
          <p:nvPr/>
        </p:nvSpPr>
        <p:spPr>
          <a:xfrm>
            <a:off x="1763688" y="1673806"/>
            <a:ext cx="288032" cy="301386"/>
          </a:xfrm>
          <a:prstGeom prst="actionButtonEnd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Indietro o precedente 11">
            <a:hlinkClick r:id="" action="ppaction://hlinkshowjump?jump=previousslide" highlightClick="1"/>
          </p:cNvPr>
          <p:cNvSpPr/>
          <p:nvPr/>
        </p:nvSpPr>
        <p:spPr>
          <a:xfrm>
            <a:off x="7812360" y="5481192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Fine 16">
            <a:hlinkClick r:id="rId3" action="ppaction://hlinksldjump" highlightClick="1"/>
          </p:cNvPr>
          <p:cNvSpPr/>
          <p:nvPr/>
        </p:nvSpPr>
        <p:spPr>
          <a:xfrm>
            <a:off x="1763688" y="2329708"/>
            <a:ext cx="288032" cy="301386"/>
          </a:xfrm>
          <a:prstGeom prst="actionButtonEnd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8" name="Fine 17">
            <a:hlinkClick r:id="rId4" action="ppaction://hlinksldjump" highlightClick="1"/>
          </p:cNvPr>
          <p:cNvSpPr/>
          <p:nvPr/>
        </p:nvSpPr>
        <p:spPr>
          <a:xfrm>
            <a:off x="1763688" y="3021633"/>
            <a:ext cx="288032" cy="301386"/>
          </a:xfrm>
          <a:prstGeom prst="actionButtonEnd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Fine 18">
            <a:hlinkClick r:id="rId5" action="ppaction://hlinksldjump" highlightClick="1"/>
          </p:cNvPr>
          <p:cNvSpPr/>
          <p:nvPr/>
        </p:nvSpPr>
        <p:spPr>
          <a:xfrm>
            <a:off x="1763688" y="3741713"/>
            <a:ext cx="288032" cy="301386"/>
          </a:xfrm>
          <a:prstGeom prst="actionButtonEnd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599740" y="-14028"/>
            <a:ext cx="5566518" cy="7778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smtClean="0">
                <a:latin typeface="Baskerville Old Face" pitchFamily="18" charset="0"/>
                <a:cs typeface="ＭＳ Ｐゴシック"/>
              </a:rPr>
              <a:t>Modulo B</a:t>
            </a:r>
            <a:r>
              <a:rPr lang="it-IT" sz="2800" b="1" kern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Il sistema informativo aziendale</a:t>
            </a:r>
            <a:endParaRPr lang="it-IT" sz="2400" b="1" kern="0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53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120864"/>
              </p:ext>
            </p:extLst>
          </p:nvPr>
        </p:nvGraphicFramePr>
        <p:xfrm>
          <a:off x="827584" y="1162671"/>
          <a:ext cx="795255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380" y="5575245"/>
            <a:ext cx="420687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Indietro o precedente 9">
            <a:hlinkClick r:id="" action="ppaction://hlinkshowjump?jump=previousslide" highlightClick="1"/>
          </p:cNvPr>
          <p:cNvSpPr/>
          <p:nvPr/>
        </p:nvSpPr>
        <p:spPr>
          <a:xfrm>
            <a:off x="5292080" y="5623589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Ritorno 10">
            <a:hlinkClick r:id="rId8" action="ppaction://hlinksldjump" highlightClick="1"/>
          </p:cNvPr>
          <p:cNvSpPr/>
          <p:nvPr/>
        </p:nvSpPr>
        <p:spPr>
          <a:xfrm>
            <a:off x="7452320" y="5637583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058968" y="607167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983407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3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adempimenti IVA nel commercio internazionale</a:t>
            </a:r>
            <a:endParaRPr lang="it-IT" sz="2400" b="1" kern="0" dirty="0" smtClean="0">
              <a:solidFill>
                <a:srgbClr val="FF0000"/>
              </a:solidFill>
              <a:latin typeface="Baskerville Old Face" pitchFamily="18" charset="0"/>
              <a:cs typeface="ＭＳ Ｐゴシック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61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332362"/>
              </p:ext>
            </p:extLst>
          </p:nvPr>
        </p:nvGraphicFramePr>
        <p:xfrm>
          <a:off x="385763" y="1125538"/>
          <a:ext cx="8456612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Indietro o precedente 7">
            <a:hlinkClick r:id="" action="ppaction://hlinkshowjump?jump=previousslide" highlightClick="1"/>
          </p:cNvPr>
          <p:cNvSpPr/>
          <p:nvPr/>
        </p:nvSpPr>
        <p:spPr>
          <a:xfrm>
            <a:off x="5292080" y="5623589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itorno 8">
            <a:hlinkClick r:id="rId7" action="ppaction://hlinksldjump" highlightClick="1"/>
          </p:cNvPr>
          <p:cNvSpPr/>
          <p:nvPr/>
        </p:nvSpPr>
        <p:spPr>
          <a:xfrm>
            <a:off x="7452320" y="5637583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058968" y="607167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673960" y="0"/>
            <a:ext cx="5508103" cy="983407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3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Gli adempimenti IVA nel commercio internazionale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946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4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Il metodo della partita doppia</a:t>
            </a:r>
          </a:p>
        </p:txBody>
      </p:sp>
      <p:sp>
        <p:nvSpPr>
          <p:cNvPr id="5" name="Rettangolo 4"/>
          <p:cNvSpPr/>
          <p:nvPr/>
        </p:nvSpPr>
        <p:spPr>
          <a:xfrm>
            <a:off x="1115046" y="1628800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La </a:t>
            </a:r>
            <a:r>
              <a:rPr lang="it-IT" b="1" dirty="0" smtClean="0"/>
              <a:t>contabilità generale</a:t>
            </a:r>
            <a:r>
              <a:rPr lang="it-IT" dirty="0"/>
              <a:t> </a:t>
            </a:r>
            <a:r>
              <a:rPr lang="it-IT" dirty="0" smtClean="0"/>
              <a:t>è l’insieme delle scritture contabili con cui si rilevano le operazioni esterne di gestione.</a:t>
            </a:r>
          </a:p>
          <a:p>
            <a:pPr algn="just"/>
            <a:endParaRPr lang="it-IT" dirty="0" smtClean="0"/>
          </a:p>
          <a:p>
            <a:endParaRPr lang="it-IT" dirty="0"/>
          </a:p>
          <a:p>
            <a:r>
              <a:rPr lang="it-IT" dirty="0" smtClean="0"/>
              <a:t>Per tenere la contabilità generale è necessario definire:</a:t>
            </a:r>
          </a:p>
          <a:p>
            <a:endParaRPr lang="it-IT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dirty="0" smtClean="0"/>
              <a:t>il </a:t>
            </a:r>
            <a:r>
              <a:rPr lang="it-IT" b="1" dirty="0" smtClean="0"/>
              <a:t>sistema contabile</a:t>
            </a:r>
            <a:r>
              <a:rPr lang="it-IT" dirty="0" smtClean="0"/>
              <a:t>, l’insieme coordinato di conti che accoglie le scritture per la misurazione di un determinato oggetto rappresentato dal patrimonio e dal risultato economico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it-IT" b="1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dirty="0" smtClean="0"/>
              <a:t>il </a:t>
            </a:r>
            <a:r>
              <a:rPr lang="it-IT" b="1" dirty="0" smtClean="0"/>
              <a:t>metodo contabile</a:t>
            </a:r>
            <a:r>
              <a:rPr lang="it-IT" dirty="0" smtClean="0"/>
              <a:t>, l’insieme delle regole relative alla forma, all’ordine e alle modalità con le quali vengono tenute le scritture</a:t>
            </a:r>
            <a:endParaRPr lang="it-IT" b="1" dirty="0" smtClean="0"/>
          </a:p>
        </p:txBody>
      </p:sp>
      <p:sp>
        <p:nvSpPr>
          <p:cNvPr id="7" name="Avanti o successivo 6">
            <a:hlinkClick r:id="" action="ppaction://hlinkshowjump?jump=nextslide" highlightClick="1"/>
          </p:cNvPr>
          <p:cNvSpPr/>
          <p:nvPr/>
        </p:nvSpPr>
        <p:spPr>
          <a:xfrm>
            <a:off x="6228191" y="558924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Rettangolo arrotondato 5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5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4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Il metodo della partita doppia</a:t>
            </a:r>
          </a:p>
        </p:txBody>
      </p:sp>
      <p:sp>
        <p:nvSpPr>
          <p:cNvPr id="9" name="Rettangolo 8"/>
          <p:cNvSpPr/>
          <p:nvPr/>
        </p:nvSpPr>
        <p:spPr>
          <a:xfrm>
            <a:off x="877075" y="1163483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</a:t>
            </a:r>
            <a:r>
              <a:rPr lang="it-IT" b="1" dirty="0" smtClean="0"/>
              <a:t>metodo della Partita Doppia  (P.D.) </a:t>
            </a:r>
            <a:r>
              <a:rPr lang="it-IT" dirty="0" smtClean="0"/>
              <a:t>si basa sulle seguenti regole:</a:t>
            </a:r>
          </a:p>
        </p:txBody>
      </p:sp>
      <p:sp>
        <p:nvSpPr>
          <p:cNvPr id="8" name="Indietro o precedente 7">
            <a:hlinkClick r:id="" action="ppaction://hlinkshowjump?jump=previousslide" highlightClick="1"/>
          </p:cNvPr>
          <p:cNvSpPr/>
          <p:nvPr/>
        </p:nvSpPr>
        <p:spPr>
          <a:xfrm>
            <a:off x="5442433" y="5695597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Avanti o successivo 13">
            <a:hlinkClick r:id="" action="ppaction://hlinkshowjump?jump=nextslide" highlightClick="1"/>
          </p:cNvPr>
          <p:cNvSpPr/>
          <p:nvPr/>
        </p:nvSpPr>
        <p:spPr>
          <a:xfrm>
            <a:off x="6306529" y="5695597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Ritorno 14">
            <a:hlinkClick r:id="rId2" action="ppaction://hlinksldjump" highlightClick="1"/>
          </p:cNvPr>
          <p:cNvSpPr/>
          <p:nvPr/>
        </p:nvSpPr>
        <p:spPr>
          <a:xfrm>
            <a:off x="7314641" y="5695597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7209321" y="6104329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Rettangolo con singolo angolo ritagliato 1"/>
          <p:cNvSpPr/>
          <p:nvPr/>
        </p:nvSpPr>
        <p:spPr>
          <a:xfrm>
            <a:off x="597492" y="1776410"/>
            <a:ext cx="7776864" cy="350748"/>
          </a:xfrm>
          <a:prstGeom prst="snip1Rect">
            <a:avLst>
              <a:gd name="adj" fmla="val 4779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rgbClr val="000000"/>
                </a:solidFill>
                <a:latin typeface="Baskerville Old Face" pitchFamily="18" charset="0"/>
              </a:rPr>
              <a:t>ogni operazione aziendale è analizzata sotto l’aspetto finanziario ed economico</a:t>
            </a:r>
          </a:p>
        </p:txBody>
      </p:sp>
      <p:sp>
        <p:nvSpPr>
          <p:cNvPr id="10" name="Rettangolo con singolo angolo ritagliato 9"/>
          <p:cNvSpPr/>
          <p:nvPr/>
        </p:nvSpPr>
        <p:spPr>
          <a:xfrm>
            <a:off x="597492" y="2232492"/>
            <a:ext cx="7776864" cy="350748"/>
          </a:xfrm>
          <a:prstGeom prst="snip1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rgbClr val="000000"/>
                </a:solidFill>
                <a:latin typeface="Baskerville Old Face" pitchFamily="18" charset="0"/>
              </a:rPr>
              <a:t>vengono utilizzate due serie di conti che funzionano in modo opposto</a:t>
            </a:r>
          </a:p>
        </p:txBody>
      </p:sp>
      <p:sp>
        <p:nvSpPr>
          <p:cNvPr id="11" name="Rettangolo con singolo angolo ritagliato 10"/>
          <p:cNvSpPr/>
          <p:nvPr/>
        </p:nvSpPr>
        <p:spPr>
          <a:xfrm>
            <a:off x="597492" y="2673480"/>
            <a:ext cx="7776864" cy="705616"/>
          </a:xfrm>
          <a:prstGeom prst="snip1Rect">
            <a:avLst>
              <a:gd name="adj" fmla="val 3839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rgbClr val="000000"/>
                </a:solidFill>
                <a:latin typeface="Baskerville Old Face" pitchFamily="18" charset="0"/>
              </a:rPr>
              <a:t>ogni valore viene registrato due volte contemporaneamente in diversi conti e in sezioni opposte</a:t>
            </a:r>
          </a:p>
        </p:txBody>
      </p:sp>
      <p:sp>
        <p:nvSpPr>
          <p:cNvPr id="12" name="Rettangolo con singolo angolo ritagliato 11"/>
          <p:cNvSpPr/>
          <p:nvPr/>
        </p:nvSpPr>
        <p:spPr>
          <a:xfrm>
            <a:off x="597492" y="3482168"/>
            <a:ext cx="7776864" cy="350748"/>
          </a:xfrm>
          <a:prstGeom prst="snip1Rect">
            <a:avLst>
              <a:gd name="adj" fmla="val 4779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rgbClr val="000000"/>
                </a:solidFill>
                <a:latin typeface="Baskerville Old Face" pitchFamily="18" charset="0"/>
              </a:rPr>
              <a:t>la forma dei conti è a sezioni divise</a:t>
            </a:r>
          </a:p>
        </p:txBody>
      </p:sp>
      <p:sp>
        <p:nvSpPr>
          <p:cNvPr id="13" name="Rettangolo con singolo angolo ritagliato 12"/>
          <p:cNvSpPr/>
          <p:nvPr/>
        </p:nvSpPr>
        <p:spPr>
          <a:xfrm>
            <a:off x="597492" y="3919895"/>
            <a:ext cx="7776864" cy="647585"/>
          </a:xfrm>
          <a:prstGeom prst="snip1Rect">
            <a:avLst>
              <a:gd name="adj" fmla="val 2882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dirty="0">
                <a:solidFill>
                  <a:srgbClr val="000000"/>
                </a:solidFill>
                <a:latin typeface="Baskerville Old Face" pitchFamily="18" charset="0"/>
              </a:rPr>
              <a:t>i conti finanziari accolgono in Dare le variazioni finanziarie attive e in Avere le variazioni finanziarie passive</a:t>
            </a:r>
          </a:p>
        </p:txBody>
      </p:sp>
      <p:sp>
        <p:nvSpPr>
          <p:cNvPr id="17" name="Rettangolo con singolo angolo ritagliato 16"/>
          <p:cNvSpPr/>
          <p:nvPr/>
        </p:nvSpPr>
        <p:spPr>
          <a:xfrm>
            <a:off x="597492" y="4653136"/>
            <a:ext cx="7776864" cy="647585"/>
          </a:xfrm>
          <a:prstGeom prst="snip1Rect">
            <a:avLst>
              <a:gd name="adj" fmla="val 2672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dirty="0">
                <a:solidFill>
                  <a:srgbClr val="000000"/>
                </a:solidFill>
                <a:latin typeface="Baskerville Old Face" pitchFamily="18" charset="0"/>
              </a:rPr>
              <a:t>i conti economici accolgono in Dare le variazioni economiche negative e in Avere le variazioni economiche positive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3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4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Il metodo della partita doppia</a:t>
            </a:r>
          </a:p>
        </p:txBody>
      </p:sp>
      <p:sp>
        <p:nvSpPr>
          <p:cNvPr id="7" name="Rettangolo 6"/>
          <p:cNvSpPr/>
          <p:nvPr/>
        </p:nvSpPr>
        <p:spPr>
          <a:xfrm>
            <a:off x="1115616" y="1628800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 </a:t>
            </a:r>
            <a:r>
              <a:rPr lang="it-IT" b="1" dirty="0" smtClean="0"/>
              <a:t>conti finanziari </a:t>
            </a:r>
            <a:r>
              <a:rPr lang="it-IT" dirty="0" smtClean="0"/>
              <a:t>sono conti bilaterali che accolgono valori sia in Dare sia in Avere.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I </a:t>
            </a:r>
            <a:r>
              <a:rPr lang="it-IT" b="1" dirty="0" smtClean="0"/>
              <a:t>conti economici </a:t>
            </a:r>
            <a:r>
              <a:rPr lang="it-IT" dirty="0" smtClean="0"/>
              <a:t>sono accesi al reddito e al patrimonio netto:</a:t>
            </a:r>
          </a:p>
          <a:p>
            <a:endParaRPr lang="it-IT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dirty="0" smtClean="0"/>
              <a:t>i conti economici di reddito accolgono le variazioni economiche (costi e  ricavi) che influenzano la formazione del risultato economico di uno o più esercizi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i conti economici di patrimonio netto accolgono le variazioni intervenute nelle componenti del  patrimonio netto</a:t>
            </a:r>
            <a:endParaRPr lang="it-IT" dirty="0"/>
          </a:p>
        </p:txBody>
      </p:sp>
      <p:sp>
        <p:nvSpPr>
          <p:cNvPr id="8" name="Indietro o precedente 7">
            <a:hlinkClick r:id="" action="ppaction://hlinkshowjump?jump=previousslide" highlightClick="1"/>
          </p:cNvPr>
          <p:cNvSpPr/>
          <p:nvPr/>
        </p:nvSpPr>
        <p:spPr>
          <a:xfrm>
            <a:off x="5292080" y="5646610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Avanti o successivo 8">
            <a:hlinkClick r:id="" action="ppaction://hlinkshowjump?jump=nextslide" highlightClick="1"/>
          </p:cNvPr>
          <p:cNvSpPr/>
          <p:nvPr/>
        </p:nvSpPr>
        <p:spPr>
          <a:xfrm>
            <a:off x="6156176" y="564661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Ritorno 13">
            <a:hlinkClick r:id="rId2" action="ppaction://hlinksldjump" highlightClick="1"/>
          </p:cNvPr>
          <p:cNvSpPr/>
          <p:nvPr/>
        </p:nvSpPr>
        <p:spPr>
          <a:xfrm>
            <a:off x="7164288" y="564661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7058968" y="6055342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92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4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Il metodo della partita doppia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115616" y="1412776"/>
            <a:ext cx="70567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Le operazioni aziendali vengono rilevate quando l’impresa emette o riceve un </a:t>
            </a:r>
            <a:r>
              <a:rPr lang="it-IT" b="1" dirty="0" smtClean="0"/>
              <a:t>documento originario </a:t>
            </a:r>
            <a:r>
              <a:rPr lang="it-IT" dirty="0" smtClean="0"/>
              <a:t>(per esempio una fattura).</a:t>
            </a:r>
          </a:p>
          <a:p>
            <a:endParaRPr lang="it-IT" dirty="0"/>
          </a:p>
          <a:p>
            <a:r>
              <a:rPr lang="it-IT" dirty="0" smtClean="0"/>
              <a:t>Le operazioni aziendali si classificano in: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 smtClean="0"/>
              <a:t>permutazioni finanziarie</a:t>
            </a:r>
            <a:r>
              <a:rPr lang="it-IT" dirty="0" smtClean="0"/>
              <a:t>, quando interessano esclusivamente l’aspetto finanziario;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/>
              <a:t>p</a:t>
            </a:r>
            <a:r>
              <a:rPr lang="it-IT" b="1" dirty="0" smtClean="0"/>
              <a:t>ermutazioni economiche</a:t>
            </a:r>
            <a:r>
              <a:rPr lang="it-IT" dirty="0" smtClean="0"/>
              <a:t>, quando interessano esclusivamente l’aspetto economico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dirty="0"/>
              <a:t>m</a:t>
            </a:r>
            <a:r>
              <a:rPr lang="it-IT" b="1" dirty="0" smtClean="0"/>
              <a:t>odificazioni</a:t>
            </a:r>
            <a:r>
              <a:rPr lang="it-IT" dirty="0" smtClean="0"/>
              <a:t>, quando interessano l’aspetto finanziario e l’aspetto economico</a:t>
            </a:r>
            <a:endParaRPr lang="it-IT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algn="just"/>
            <a:r>
              <a:rPr lang="it-IT" dirty="0" smtClean="0"/>
              <a:t>Le registrazioni in contabilità generale vengono effettuate utilizzando il </a:t>
            </a:r>
            <a:r>
              <a:rPr lang="it-IT" b="1" dirty="0" smtClean="0"/>
              <a:t>piano dei  conti  </a:t>
            </a:r>
            <a:r>
              <a:rPr lang="it-IT" dirty="0" smtClean="0"/>
              <a:t>(quadro dei conti e note illustrative).</a:t>
            </a:r>
          </a:p>
        </p:txBody>
      </p:sp>
      <p:sp>
        <p:nvSpPr>
          <p:cNvPr id="8" name="Indietro o precedente 7">
            <a:hlinkClick r:id="" action="ppaction://hlinkshowjump?jump=previousslide" highlightClick="1"/>
          </p:cNvPr>
          <p:cNvSpPr/>
          <p:nvPr/>
        </p:nvSpPr>
        <p:spPr>
          <a:xfrm>
            <a:off x="5292080" y="5623589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Avanti o successivo 8">
            <a:hlinkClick r:id="" action="ppaction://hlinkshowjump?jump=nextslide" highlightClick="1"/>
          </p:cNvPr>
          <p:cNvSpPr/>
          <p:nvPr/>
        </p:nvSpPr>
        <p:spPr>
          <a:xfrm>
            <a:off x="6156176" y="5623589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Ritorno 14">
            <a:hlinkClick r:id="rId2" action="ppaction://hlinksldjump" highlightClick="1"/>
          </p:cNvPr>
          <p:cNvSpPr/>
          <p:nvPr/>
        </p:nvSpPr>
        <p:spPr>
          <a:xfrm>
            <a:off x="7164288" y="5623589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7058968" y="603232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00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4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Il metodo della partita doppia</a:t>
            </a:r>
          </a:p>
        </p:txBody>
      </p:sp>
      <p:sp>
        <p:nvSpPr>
          <p:cNvPr id="7" name="Rettangolo 6"/>
          <p:cNvSpPr/>
          <p:nvPr/>
        </p:nvSpPr>
        <p:spPr>
          <a:xfrm>
            <a:off x="1092358" y="980728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</a:t>
            </a:r>
            <a:r>
              <a:rPr lang="it-IT" b="1" dirty="0" smtClean="0"/>
              <a:t>libro giornale </a:t>
            </a:r>
            <a:r>
              <a:rPr lang="it-IT" dirty="0" smtClean="0"/>
              <a:t>è una scrittura cronologica che riporta le operazioni esterne di gestione e contiene:</a:t>
            </a:r>
          </a:p>
        </p:txBody>
      </p:sp>
      <p:sp>
        <p:nvSpPr>
          <p:cNvPr id="8" name="Ritorno 7">
            <a:hlinkClick r:id="rId2" action="ppaction://hlinksldjump" highlightClick="1"/>
          </p:cNvPr>
          <p:cNvSpPr/>
          <p:nvPr/>
        </p:nvSpPr>
        <p:spPr>
          <a:xfrm>
            <a:off x="7293659" y="5691736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Indietro o precedente 9">
            <a:hlinkClick r:id="" action="ppaction://hlinkshowjump?jump=previousslide" highlightClick="1"/>
          </p:cNvPr>
          <p:cNvSpPr/>
          <p:nvPr/>
        </p:nvSpPr>
        <p:spPr>
          <a:xfrm>
            <a:off x="6518818" y="5691736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164288" y="610432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3846854460"/>
              </p:ext>
            </p:extLst>
          </p:nvPr>
        </p:nvGraphicFramePr>
        <p:xfrm>
          <a:off x="1835696" y="1668849"/>
          <a:ext cx="4032448" cy="3950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ttangolo arrotondato 8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5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1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informazioni aziendali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534016" y="2132856"/>
            <a:ext cx="6120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L’azienda ha bisogno di </a:t>
            </a:r>
            <a:r>
              <a:rPr lang="it-IT" sz="2000" b="1" dirty="0" smtClean="0"/>
              <a:t>informazioni </a:t>
            </a:r>
            <a:r>
              <a:rPr lang="it-IT" sz="2000" dirty="0" smtClean="0"/>
              <a:t>per:</a:t>
            </a:r>
          </a:p>
          <a:p>
            <a:endParaRPr lang="it-IT" sz="2000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sz="2000" dirty="0" smtClean="0"/>
              <a:t>monitorare i gusti dei clienti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sz="2000" dirty="0" smtClean="0"/>
              <a:t>definire le strategie e le azioni da realizzare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sz="2000" dirty="0" smtClean="0"/>
              <a:t>tenere sotto controllo i risultati della gestione</a:t>
            </a:r>
          </a:p>
        </p:txBody>
      </p:sp>
      <p:sp>
        <p:nvSpPr>
          <p:cNvPr id="15" name="Avanti o successivo 14">
            <a:hlinkClick r:id="" action="ppaction://hlinkshowjump?jump=nextslide" highlightClick="1"/>
          </p:cNvPr>
          <p:cNvSpPr/>
          <p:nvPr/>
        </p:nvSpPr>
        <p:spPr>
          <a:xfrm>
            <a:off x="5917474" y="486916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Ritorno 15">
            <a:hlinkClick r:id="rId2" action="ppaction://hlinksldjump" highlightClick="1"/>
          </p:cNvPr>
          <p:cNvSpPr/>
          <p:nvPr/>
        </p:nvSpPr>
        <p:spPr>
          <a:xfrm>
            <a:off x="6660232" y="486916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6660232" y="531224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67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1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informazioni aziendali</a:t>
            </a:r>
          </a:p>
        </p:txBody>
      </p:sp>
      <p:sp>
        <p:nvSpPr>
          <p:cNvPr id="13" name="Indietro o precedente 12">
            <a:hlinkClick r:id="" action="ppaction://hlinkshowjump?jump=previousslide" highlightClick="1"/>
          </p:cNvPr>
          <p:cNvSpPr/>
          <p:nvPr/>
        </p:nvSpPr>
        <p:spPr>
          <a:xfrm>
            <a:off x="5325392" y="5439928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Avanti o successivo 13">
            <a:hlinkClick r:id="" action="ppaction://hlinkshowjump?jump=nextslide" highlightClick="1"/>
          </p:cNvPr>
          <p:cNvSpPr/>
          <p:nvPr/>
        </p:nvSpPr>
        <p:spPr>
          <a:xfrm>
            <a:off x="6189488" y="5439928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Ritorno 14">
            <a:hlinkClick r:id="rId2" action="ppaction://hlinksldjump" highlightClick="1"/>
          </p:cNvPr>
          <p:cNvSpPr/>
          <p:nvPr/>
        </p:nvSpPr>
        <p:spPr>
          <a:xfrm>
            <a:off x="7197600" y="5439928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92280" y="5848660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588114676"/>
              </p:ext>
            </p:extLst>
          </p:nvPr>
        </p:nvGraphicFramePr>
        <p:xfrm>
          <a:off x="395535" y="994376"/>
          <a:ext cx="813727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ttangolo arrotondato 7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34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1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informazioni aziendali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491880" y="2610785"/>
            <a:ext cx="2664296" cy="995422"/>
          </a:xfrm>
          <a:prstGeom prst="ellipse">
            <a:avLst/>
          </a:prstGeom>
          <a:solidFill>
            <a:srgbClr val="EF8B8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Comunicazione  aziendale</a:t>
            </a:r>
            <a:endParaRPr lang="it-IT" sz="2000" dirty="0"/>
          </a:p>
        </p:txBody>
      </p:sp>
      <p:sp>
        <p:nvSpPr>
          <p:cNvPr id="8" name="Indietro o precedente 7">
            <a:hlinkClick r:id="" action="ppaction://hlinkshowjump?jump=previousslide" highlightClick="1"/>
          </p:cNvPr>
          <p:cNvSpPr/>
          <p:nvPr/>
        </p:nvSpPr>
        <p:spPr>
          <a:xfrm>
            <a:off x="5442433" y="5623589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Avanti o successivo 8">
            <a:hlinkClick r:id="" action="ppaction://hlinkshowjump?jump=nextslide" highlightClick="1"/>
          </p:cNvPr>
          <p:cNvSpPr/>
          <p:nvPr/>
        </p:nvSpPr>
        <p:spPr>
          <a:xfrm>
            <a:off x="6306529" y="5623589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itorno 9">
            <a:hlinkClick r:id="rId2" action="ppaction://hlinksldjump" highlightClick="1"/>
          </p:cNvPr>
          <p:cNvSpPr/>
          <p:nvPr/>
        </p:nvSpPr>
        <p:spPr>
          <a:xfrm>
            <a:off x="7314641" y="5623589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209321" y="603232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Ovale 1"/>
          <p:cNvSpPr/>
          <p:nvPr/>
        </p:nvSpPr>
        <p:spPr>
          <a:xfrm>
            <a:off x="251520" y="1835347"/>
            <a:ext cx="1980220" cy="12241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Settore marketing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5806752" y="946845"/>
            <a:ext cx="1872208" cy="12241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Settore economico-finanziario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604433" y="4149080"/>
            <a:ext cx="1872208" cy="12241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Settore socio-ambientale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cxnSp>
        <p:nvCxnSpPr>
          <p:cNvPr id="6" name="Connettore 2 5"/>
          <p:cNvCxnSpPr/>
          <p:nvPr/>
        </p:nvCxnSpPr>
        <p:spPr>
          <a:xfrm flipH="1">
            <a:off x="4932040" y="1864616"/>
            <a:ext cx="828279" cy="7461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4" idx="4"/>
            <a:endCxn id="13" idx="2"/>
          </p:cNvCxnSpPr>
          <p:nvPr/>
        </p:nvCxnSpPr>
        <p:spPr>
          <a:xfrm>
            <a:off x="4824028" y="3606207"/>
            <a:ext cx="780405" cy="11549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2304209" y="2465125"/>
            <a:ext cx="1115663" cy="4598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arrotondato 14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01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1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informazioni aziendali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362704" y="2280648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</a:t>
            </a:r>
            <a:r>
              <a:rPr lang="it-IT" b="1" dirty="0" smtClean="0"/>
              <a:t>dati</a:t>
            </a:r>
            <a:r>
              <a:rPr lang="it-IT" dirty="0" smtClean="0"/>
              <a:t> raccolti all’interno o all’esterno dell’azienda sono:</a:t>
            </a:r>
          </a:p>
          <a:p>
            <a:endParaRPr lang="it-IT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 smtClean="0"/>
              <a:t>archiviati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 smtClean="0"/>
              <a:t>selezionati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it-IT" dirty="0" smtClean="0"/>
              <a:t>elaborati per ottenere le </a:t>
            </a:r>
            <a:r>
              <a:rPr lang="it-IT" b="1" dirty="0" smtClean="0"/>
              <a:t>informazioni</a:t>
            </a:r>
            <a:r>
              <a:rPr lang="it-IT" dirty="0" smtClean="0"/>
              <a:t> da comunicare ai soggetti interni ed esterni</a:t>
            </a:r>
            <a:endParaRPr lang="it-IT" dirty="0"/>
          </a:p>
        </p:txBody>
      </p:sp>
      <p:sp>
        <p:nvSpPr>
          <p:cNvPr id="8" name="Indietro o precedente 7">
            <a:hlinkClick r:id="" action="ppaction://hlinkshowjump?jump=previousslide" highlightClick="1"/>
          </p:cNvPr>
          <p:cNvSpPr/>
          <p:nvPr/>
        </p:nvSpPr>
        <p:spPr>
          <a:xfrm>
            <a:off x="5325392" y="5439928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Avanti o successivo 8">
            <a:hlinkClick r:id="" action="ppaction://hlinkshowjump?jump=nextslide" highlightClick="1"/>
          </p:cNvPr>
          <p:cNvSpPr/>
          <p:nvPr/>
        </p:nvSpPr>
        <p:spPr>
          <a:xfrm>
            <a:off x="6189488" y="5439928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itorno 9">
            <a:hlinkClick r:id="rId2" action="ppaction://hlinksldjump" highlightClick="1"/>
          </p:cNvPr>
          <p:cNvSpPr/>
          <p:nvPr/>
        </p:nvSpPr>
        <p:spPr>
          <a:xfrm>
            <a:off x="7197600" y="5439928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092280" y="5848660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02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942301" y="1340768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</a:t>
            </a:r>
            <a:r>
              <a:rPr lang="it-IT" sz="2000" b="1" dirty="0" smtClean="0"/>
              <a:t>sistema informativo aziendale</a:t>
            </a:r>
            <a:endParaRPr lang="it-IT" sz="2000" dirty="0"/>
          </a:p>
        </p:txBody>
      </p:sp>
      <p:sp>
        <p:nvSpPr>
          <p:cNvPr id="8" name="Indietro o precedente 7">
            <a:hlinkClick r:id="" action="ppaction://hlinkshowjump?jump=previousslide" highlightClick="1"/>
          </p:cNvPr>
          <p:cNvSpPr/>
          <p:nvPr/>
        </p:nvSpPr>
        <p:spPr>
          <a:xfrm>
            <a:off x="5220072" y="5623589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Avanti o successivo 8">
            <a:hlinkClick r:id="" action="ppaction://hlinkshowjump?jump=nextslide" highlightClick="1"/>
          </p:cNvPr>
          <p:cNvSpPr/>
          <p:nvPr/>
        </p:nvSpPr>
        <p:spPr>
          <a:xfrm>
            <a:off x="6084168" y="5623589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itorno 9">
            <a:hlinkClick r:id="rId2" action="ppaction://hlinksldjump" highlightClick="1"/>
          </p:cNvPr>
          <p:cNvSpPr/>
          <p:nvPr/>
        </p:nvSpPr>
        <p:spPr>
          <a:xfrm>
            <a:off x="7092280" y="5623589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986960" y="603232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99592" y="2996952"/>
            <a:ext cx="1656184" cy="1800200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Baskerville Old Face" pitchFamily="18" charset="0"/>
              </a:rPr>
              <a:t>Mezzi tecnici</a:t>
            </a:r>
            <a:endParaRPr lang="it-IT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779912" y="2996952"/>
            <a:ext cx="1656184" cy="1800200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Baskerville Old Face" pitchFamily="18" charset="0"/>
              </a:rPr>
              <a:t>Risorse umane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416420" y="3007319"/>
            <a:ext cx="1656184" cy="1789833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Baskerville Old Face" pitchFamily="18" charset="0"/>
              </a:rPr>
              <a:t>Procedure per raccogliere, memorizzare ed elaborare informazioni</a:t>
            </a:r>
          </a:p>
        </p:txBody>
      </p:sp>
      <p:cxnSp>
        <p:nvCxnSpPr>
          <p:cNvPr id="4" name="Connettore 4 3"/>
          <p:cNvCxnSpPr>
            <a:stCxn id="5" idx="2"/>
            <a:endCxn id="13" idx="0"/>
          </p:cNvCxnSpPr>
          <p:nvPr/>
        </p:nvCxnSpPr>
        <p:spPr>
          <a:xfrm rot="16200000" flipH="1">
            <a:off x="5306280" y="1069086"/>
            <a:ext cx="1266441" cy="261002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4 6"/>
          <p:cNvCxnSpPr>
            <a:stCxn id="5" idx="2"/>
            <a:endCxn id="2" idx="0"/>
          </p:cNvCxnSpPr>
          <p:nvPr/>
        </p:nvCxnSpPr>
        <p:spPr>
          <a:xfrm rot="5400000">
            <a:off x="2553050" y="915513"/>
            <a:ext cx="1256074" cy="290680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4634490" y="2358708"/>
            <a:ext cx="0" cy="6382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ttangolo 2"/>
          <p:cNvSpPr/>
          <p:nvPr/>
        </p:nvSpPr>
        <p:spPr>
          <a:xfrm>
            <a:off x="3563888" y="37301"/>
            <a:ext cx="5544616" cy="892552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it-IT" b="1" kern="0" dirty="0">
                <a:solidFill>
                  <a:srgbClr val="003D67"/>
                </a:solidFill>
              </a:rPr>
              <a:t>Modulo B – Lezione  1</a:t>
            </a:r>
            <a:r>
              <a:rPr lang="it-IT" sz="2800" b="1" kern="0" dirty="0">
                <a:solidFill>
                  <a:srgbClr val="003D67"/>
                </a:solidFill>
              </a:rPr>
              <a:t/>
            </a:r>
            <a:br>
              <a:rPr lang="it-IT" sz="2800" b="1" kern="0" dirty="0">
                <a:solidFill>
                  <a:srgbClr val="003D67"/>
                </a:solidFill>
              </a:rPr>
            </a:br>
            <a:r>
              <a:rPr lang="it-IT" sz="2400" b="1" kern="0" dirty="0">
                <a:solidFill>
                  <a:srgbClr val="FF0000"/>
                </a:solidFill>
              </a:rPr>
              <a:t>Le informazioni aziendali</a:t>
            </a:r>
            <a:endParaRPr lang="it-IT" dirty="0"/>
          </a:p>
        </p:txBody>
      </p:sp>
      <p:sp>
        <p:nvSpPr>
          <p:cNvPr id="14" name="Rettangolo arrotondato 13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08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3994" y="-27384"/>
            <a:ext cx="5566518" cy="7778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1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Le informazioni aziendali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191759" y="1700808"/>
            <a:ext cx="476048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</a:t>
            </a:r>
            <a:r>
              <a:rPr lang="it-IT" b="1" dirty="0" smtClean="0"/>
              <a:t>sistema informativo aziendale </a:t>
            </a:r>
            <a:r>
              <a:rPr lang="it-IT" dirty="0" smtClean="0"/>
              <a:t>si articola in:</a:t>
            </a:r>
          </a:p>
          <a:p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sistema informativo </a:t>
            </a:r>
            <a:r>
              <a:rPr lang="it-IT" b="1" dirty="0" smtClean="0"/>
              <a:t>contabile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 smtClean="0"/>
              <a:t>scritture elementari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 smtClean="0"/>
              <a:t>contabilità sezionali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 smtClean="0"/>
              <a:t>contabilità generale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 smtClean="0"/>
              <a:t>contabilità gestionale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 smtClean="0"/>
              <a:t>budget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it-IT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sistema informativo </a:t>
            </a:r>
            <a:r>
              <a:rPr lang="it-IT" b="1" dirty="0" smtClean="0"/>
              <a:t>non contabile</a:t>
            </a:r>
            <a:endParaRPr lang="it-IT" b="1" dirty="0"/>
          </a:p>
        </p:txBody>
      </p:sp>
      <p:sp>
        <p:nvSpPr>
          <p:cNvPr id="3" name="Ritorno 2">
            <a:hlinkClick r:id="rId2" action="ppaction://hlinksldjump" highlightClick="1"/>
          </p:cNvPr>
          <p:cNvSpPr/>
          <p:nvPr/>
        </p:nvSpPr>
        <p:spPr>
          <a:xfrm>
            <a:off x="7365668" y="5193196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Indietro o precedente 8">
            <a:hlinkClick r:id="" action="ppaction://hlinkshowjump?jump=previousslide" highlightClick="1"/>
          </p:cNvPr>
          <p:cNvSpPr/>
          <p:nvPr/>
        </p:nvSpPr>
        <p:spPr>
          <a:xfrm>
            <a:off x="6267564" y="5193196"/>
            <a:ext cx="324000" cy="32400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236297" y="560578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02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963647" y="1981289"/>
            <a:ext cx="7136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</a:t>
            </a:r>
            <a:r>
              <a:rPr lang="it-IT" b="1" dirty="0" smtClean="0"/>
              <a:t>documenti originari </a:t>
            </a:r>
            <a:r>
              <a:rPr lang="it-IT" dirty="0" smtClean="0"/>
              <a:t>sono la base della contabilità e costituiscono:</a:t>
            </a:r>
            <a:endParaRPr lang="it-IT" sz="1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115616" y="2636912"/>
            <a:ext cx="69927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la prova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l’autorizzazione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la memoria o il controllo</a:t>
            </a:r>
            <a:endParaRPr lang="it-IT" dirty="0"/>
          </a:p>
        </p:txBody>
      </p:sp>
      <p:sp>
        <p:nvSpPr>
          <p:cNvPr id="11" name="Avanti o successivo 10">
            <a:hlinkClick r:id="" action="ppaction://hlinkshowjump?jump=nextslide" highlightClick="1"/>
          </p:cNvPr>
          <p:cNvSpPr/>
          <p:nvPr/>
        </p:nvSpPr>
        <p:spPr>
          <a:xfrm>
            <a:off x="6079474" y="5193160"/>
            <a:ext cx="324000" cy="324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Ritorno 11">
            <a:hlinkClick r:id="rId2" action="ppaction://hlinksldjump" highlightClick="1"/>
          </p:cNvPr>
          <p:cNvSpPr/>
          <p:nvPr/>
        </p:nvSpPr>
        <p:spPr>
          <a:xfrm>
            <a:off x="6822232" y="5193160"/>
            <a:ext cx="324000" cy="324000"/>
          </a:xfrm>
          <a:prstGeom prst="actionButtonRetur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822232" y="5636241"/>
            <a:ext cx="1683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52CAFE"/>
                </a:solidFill>
              </a:rPr>
              <a:t>Inizio modulo</a:t>
            </a:r>
            <a:endParaRPr lang="it-IT" sz="1200" b="1" dirty="0">
              <a:solidFill>
                <a:srgbClr val="52CAFE"/>
              </a:solidFill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707904" y="0"/>
            <a:ext cx="5508103" cy="8667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it-IT" sz="1800" b="1" dirty="0" smtClean="0">
                <a:latin typeface="Baskerville Old Face" pitchFamily="18" charset="0"/>
                <a:cs typeface="ＭＳ Ｐゴシック"/>
              </a:rPr>
              <a:t>Modulo B – Lezione  2</a:t>
            </a:r>
            <a:r>
              <a:rPr lang="it-IT" sz="2800" b="1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 documenti e la contabilità aziendale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668616" y="0"/>
            <a:ext cx="5508103" cy="866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D67"/>
                </a:solidFill>
                <a:latin typeface="BakerSignet BT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1" kern="0" dirty="0" smtClean="0">
                <a:latin typeface="Baskerville Old Face" pitchFamily="18" charset="0"/>
                <a:cs typeface="ＭＳ Ｐゴシック"/>
              </a:rPr>
              <a:t>Modulo B – Lezione  2</a:t>
            </a:r>
            <a:r>
              <a:rPr lang="it-IT" sz="2800" b="1" kern="0" dirty="0" smtClean="0">
                <a:latin typeface="Baskerville Old Face" pitchFamily="18" charset="0"/>
                <a:cs typeface="ＭＳ Ｐゴシック"/>
              </a:rPr>
              <a:t/>
            </a:r>
            <a:br>
              <a:rPr lang="it-IT" sz="2800" b="1" kern="0" dirty="0" smtClean="0">
                <a:latin typeface="Baskerville Old Face" pitchFamily="18" charset="0"/>
                <a:cs typeface="ＭＳ Ｐゴシック"/>
              </a:rPr>
            </a:br>
            <a:r>
              <a:rPr lang="it-IT" sz="2400" b="1" kern="0" dirty="0" smtClean="0">
                <a:solidFill>
                  <a:srgbClr val="FF0000"/>
                </a:solidFill>
                <a:latin typeface="Baskerville Old Face" pitchFamily="18" charset="0"/>
                <a:cs typeface="ＭＳ Ｐゴシック"/>
              </a:rPr>
              <a:t>I documenti e la contabilità aziendale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8172400" y="6273280"/>
            <a:ext cx="648072" cy="5010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20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3905</TotalTime>
  <Words>1437</Words>
  <Application>Microsoft Office PowerPoint</Application>
  <PresentationFormat>Presentazione su schermo (4:3)</PresentationFormat>
  <Paragraphs>251</Paragraphs>
  <Slides>26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  <vt:variant>
        <vt:lpstr>Presentazioni personalizzate</vt:lpstr>
      </vt:variant>
      <vt:variant>
        <vt:i4>4</vt:i4>
      </vt:variant>
    </vt:vector>
  </HeadingPairs>
  <TitlesOfParts>
    <vt:vector size="31" baseType="lpstr">
      <vt:lpstr>Struttura predefinita</vt:lpstr>
      <vt:lpstr>Modulo B Il sistema informativo aziendale</vt:lpstr>
      <vt:lpstr>Modulo B Il sistema informativo aziendale</vt:lpstr>
      <vt:lpstr>Modulo B – Lezione  1 Le informazioni aziendali</vt:lpstr>
      <vt:lpstr>Modulo B – Lezione  1 Le informazioni aziendali</vt:lpstr>
      <vt:lpstr>Modulo B – Lezione  1 Le informazioni aziendali</vt:lpstr>
      <vt:lpstr>Modulo B – Lezione  1 Le informazioni aziendali</vt:lpstr>
      <vt:lpstr>Presentazione standard di PowerPoint</vt:lpstr>
      <vt:lpstr>Modulo B – Lezione  1 Le informazioni aziendali</vt:lpstr>
      <vt:lpstr>Modulo B – Lezione  2 I documenti e la contabilità aziendale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Modulo B – Lezione  4 Il metodo della partita doppia</vt:lpstr>
      <vt:lpstr>Modulo B – Lezione  4 Il metodo della partita doppia</vt:lpstr>
      <vt:lpstr>Modulo B – Lezione  4 Il metodo della partita doppia</vt:lpstr>
      <vt:lpstr>Modulo B – Lezione  4 Il metodo della partita doppia</vt:lpstr>
      <vt:lpstr>Modulo B – Lezione  4 Il metodo della partita doppia</vt:lpstr>
      <vt:lpstr>Modulo C - Lezione 1</vt:lpstr>
      <vt:lpstr>Modulo C - Lezione 2</vt:lpstr>
      <vt:lpstr>Modulo C - Lezione 3</vt:lpstr>
      <vt:lpstr>Modulo C - Lezione 4</vt:lpstr>
    </vt:vector>
  </TitlesOfParts>
  <Company>RCS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sconosciuto</dc:creator>
  <cp:lastModifiedBy>Caimi Claudia</cp:lastModifiedBy>
  <cp:revision>414</cp:revision>
  <cp:lastPrinted>2013-07-24T07:27:47Z</cp:lastPrinted>
  <dcterms:created xsi:type="dcterms:W3CDTF">2012-11-28T17:53:33Z</dcterms:created>
  <dcterms:modified xsi:type="dcterms:W3CDTF">2018-05-09T08:30:39Z</dcterms:modified>
</cp:coreProperties>
</file>